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288" r:id="rId3"/>
    <p:sldId id="260" r:id="rId4"/>
    <p:sldId id="261" r:id="rId5"/>
    <p:sldId id="262" r:id="rId6"/>
    <p:sldId id="259" r:id="rId7"/>
    <p:sldId id="321" r:id="rId8"/>
    <p:sldId id="353" r:id="rId9"/>
    <p:sldId id="263" r:id="rId10"/>
    <p:sldId id="264" r:id="rId11"/>
    <p:sldId id="287" r:id="rId12"/>
    <p:sldId id="277" r:id="rId13"/>
    <p:sldId id="327" r:id="rId14"/>
    <p:sldId id="328" r:id="rId15"/>
    <p:sldId id="302" r:id="rId16"/>
    <p:sldId id="326" r:id="rId17"/>
    <p:sldId id="341" r:id="rId18"/>
    <p:sldId id="265" r:id="rId19"/>
    <p:sldId id="275" r:id="rId20"/>
    <p:sldId id="266" r:id="rId21"/>
    <p:sldId id="322" r:id="rId22"/>
    <p:sldId id="267" r:id="rId23"/>
    <p:sldId id="274" r:id="rId24"/>
    <p:sldId id="269" r:id="rId25"/>
    <p:sldId id="270" r:id="rId26"/>
    <p:sldId id="278" r:id="rId27"/>
    <p:sldId id="271" r:id="rId28"/>
    <p:sldId id="272" r:id="rId29"/>
    <p:sldId id="273" r:id="rId30"/>
    <p:sldId id="323" r:id="rId31"/>
    <p:sldId id="324" r:id="rId32"/>
    <p:sldId id="325" r:id="rId33"/>
    <p:sldId id="279" r:id="rId34"/>
    <p:sldId id="280" r:id="rId35"/>
    <p:sldId id="281" r:id="rId36"/>
    <p:sldId id="282" r:id="rId37"/>
    <p:sldId id="284" r:id="rId38"/>
    <p:sldId id="330" r:id="rId39"/>
    <p:sldId id="350" r:id="rId40"/>
    <p:sldId id="354" r:id="rId41"/>
    <p:sldId id="355" r:id="rId42"/>
    <p:sldId id="340" r:id="rId43"/>
    <p:sldId id="285" r:id="rId44"/>
    <p:sldId id="335" r:id="rId45"/>
    <p:sldId id="331" r:id="rId46"/>
    <p:sldId id="332" r:id="rId47"/>
    <p:sldId id="334" r:id="rId48"/>
    <p:sldId id="333" r:id="rId49"/>
    <p:sldId id="329" r:id="rId50"/>
    <p:sldId id="336" r:id="rId51"/>
    <p:sldId id="337" r:id="rId52"/>
    <p:sldId id="338" r:id="rId53"/>
    <p:sldId id="339" r:id="rId54"/>
    <p:sldId id="344" r:id="rId55"/>
    <p:sldId id="345" r:id="rId56"/>
    <p:sldId id="346" r:id="rId57"/>
    <p:sldId id="347" r:id="rId58"/>
    <p:sldId id="348" r:id="rId59"/>
    <p:sldId id="349" r:id="rId60"/>
    <p:sldId id="311" r:id="rId61"/>
    <p:sldId id="316" r:id="rId62"/>
    <p:sldId id="317" r:id="rId63"/>
    <p:sldId id="318" r:id="rId64"/>
    <p:sldId id="319" r:id="rId65"/>
    <p:sldId id="320" r:id="rId66"/>
    <p:sldId id="351" r:id="rId67"/>
    <p:sldId id="352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4" autoAdjust="0"/>
    <p:restoredTop sz="94660"/>
  </p:normalViewPr>
  <p:slideViewPr>
    <p:cSldViewPr>
      <p:cViewPr>
        <p:scale>
          <a:sx n="114" d="100"/>
          <a:sy n="114" d="100"/>
        </p:scale>
        <p:origin x="-272" y="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AED15-C897-954C-A87C-AA6665B460C7}" type="doc">
      <dgm:prSet loTypeId="urn:microsoft.com/office/officeart/2005/8/layout/orgChart1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C2D17F8-9A48-0246-8C26-883E1CFCE78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/</a:t>
          </a:r>
          <a:endParaRPr lang="en-US" sz="2800" dirty="0"/>
        </a:p>
      </dgm:t>
    </dgm:pt>
    <dgm:pt modelId="{A6262F11-966F-4B4F-80F1-9F4398472B7B}" type="parTrans" cxnId="{A43247AA-BDA4-074B-BEE1-D00BD088443B}">
      <dgm:prSet/>
      <dgm:spPr/>
      <dgm:t>
        <a:bodyPr/>
        <a:lstStyle/>
        <a:p>
          <a:endParaRPr lang="en-US" sz="1400"/>
        </a:p>
      </dgm:t>
    </dgm:pt>
    <dgm:pt modelId="{BBADA3F5-9EF0-8F45-97CE-0518CB01941C}" type="sibTrans" cxnId="{A43247AA-BDA4-074B-BEE1-D00BD088443B}">
      <dgm:prSet/>
      <dgm:spPr/>
      <dgm:t>
        <a:bodyPr/>
        <a:lstStyle/>
        <a:p>
          <a:endParaRPr lang="en-US" sz="1400"/>
        </a:p>
      </dgm:t>
    </dgm:pt>
    <dgm:pt modelId="{39DA0749-2342-6C48-BE72-43801B3D7F44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user</a:t>
          </a:r>
          <a:endParaRPr lang="en-US" sz="2800" dirty="0"/>
        </a:p>
      </dgm:t>
    </dgm:pt>
    <dgm:pt modelId="{B0BCC4A6-5D11-B04A-B75F-DF019DF375FD}" type="parTrans" cxnId="{F94F369F-4539-084A-B552-156AC3367D69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86886D72-FAF8-3C47-BEC7-707AFECCEB98}" type="sibTrans" cxnId="{F94F369F-4539-084A-B552-156AC3367D69}">
      <dgm:prSet/>
      <dgm:spPr/>
      <dgm:t>
        <a:bodyPr/>
        <a:lstStyle/>
        <a:p>
          <a:endParaRPr lang="en-US" sz="1400"/>
        </a:p>
      </dgm:t>
    </dgm:pt>
    <dgm:pt modelId="{2F7C3F0D-68AF-7644-B037-8EE7A338D4B3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err="1" smtClean="0"/>
            <a:t>alice</a:t>
          </a:r>
          <a:endParaRPr lang="en-US" sz="2800" dirty="0"/>
        </a:p>
      </dgm:t>
    </dgm:pt>
    <dgm:pt modelId="{BAE07C1E-EB7E-4240-B6D5-3CE7C79653B8}" type="parTrans" cxnId="{447498B3-4E4A-9040-80C4-6A4A5681D4D1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6CE77D7D-86D1-834C-B97A-4CBBECF295A6}" type="sibTrans" cxnId="{447498B3-4E4A-9040-80C4-6A4A5681D4D1}">
      <dgm:prSet/>
      <dgm:spPr/>
      <dgm:t>
        <a:bodyPr/>
        <a:lstStyle/>
        <a:p>
          <a:endParaRPr lang="en-US" sz="1400"/>
        </a:p>
      </dgm:t>
    </dgm:pt>
    <dgm:pt modelId="{D1CEC2E6-1EDC-DD42-88F0-0EA0DE41310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bob</a:t>
          </a:r>
          <a:endParaRPr lang="en-US" sz="2800" dirty="0"/>
        </a:p>
      </dgm:t>
    </dgm:pt>
    <dgm:pt modelId="{885C994D-7EAF-394F-BF70-44D72D461E4A}" type="parTrans" cxnId="{5DEC2547-6BC5-A347-837C-6A77E5E6B7A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1B51231E-F30E-F14C-A707-40BC0662E382}" type="sibTrans" cxnId="{5DEC2547-6BC5-A347-837C-6A77E5E6B7A8}">
      <dgm:prSet/>
      <dgm:spPr/>
      <dgm:t>
        <a:bodyPr/>
        <a:lstStyle/>
        <a:p>
          <a:endParaRPr lang="en-US" sz="1400"/>
        </a:p>
      </dgm:t>
    </dgm:pt>
    <dgm:pt modelId="{78438AE6-BAD4-9E4F-BD9E-1D2DD14151D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desktop</a:t>
          </a:r>
          <a:endParaRPr lang="en-US" sz="2800" dirty="0"/>
        </a:p>
      </dgm:t>
    </dgm:pt>
    <dgm:pt modelId="{3998AB93-831E-D249-87CC-B0AF50E8390C}" type="parTrans" cxnId="{4DBDF273-E1F7-334C-A0A9-6A11520F9EC3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34E7DCAE-F691-EC46-85F2-73A90F8E6718}" type="sibTrans" cxnId="{4DBDF273-E1F7-334C-A0A9-6A11520F9EC3}">
      <dgm:prSet/>
      <dgm:spPr/>
      <dgm:t>
        <a:bodyPr/>
        <a:lstStyle/>
        <a:p>
          <a:endParaRPr lang="en-US" sz="1400"/>
        </a:p>
      </dgm:t>
    </dgm:pt>
    <dgm:pt modelId="{5810A853-DD3A-EB41-86A6-BEA4EDF8257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bin</a:t>
          </a:r>
          <a:endParaRPr lang="en-US" sz="2800" dirty="0"/>
        </a:p>
      </dgm:t>
    </dgm:pt>
    <dgm:pt modelId="{85477669-0E1F-5741-8B09-2C299843C1E3}" type="parTrans" cxnId="{8656BCCA-8B9C-1C44-9CA8-3BE43F0F1D9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37E0DA67-4476-2147-A645-4B2068C1C865}" type="sibTrans" cxnId="{8656BCCA-8B9C-1C44-9CA8-3BE43F0F1D9B}">
      <dgm:prSet/>
      <dgm:spPr/>
      <dgm:t>
        <a:bodyPr/>
        <a:lstStyle/>
        <a:p>
          <a:endParaRPr lang="en-US" sz="1400"/>
        </a:p>
      </dgm:t>
    </dgm:pt>
    <dgm:pt modelId="{F8CCAB57-79C3-4047-A8D4-2C56F70F0B63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err="1" smtClean="0"/>
            <a:t>etc</a:t>
          </a:r>
          <a:endParaRPr lang="en-US" sz="2800" dirty="0"/>
        </a:p>
      </dgm:t>
    </dgm:pt>
    <dgm:pt modelId="{8069CDDC-1879-094F-B252-C4741C08B2D3}" type="parTrans" cxnId="{89758A83-EC9D-4B4E-A43B-7E34C0A1EEE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9344D186-12BC-2B45-9853-8A2DABB245CD}" type="sibTrans" cxnId="{89758A83-EC9D-4B4E-A43B-7E34C0A1EEE9}">
      <dgm:prSet/>
      <dgm:spPr/>
      <dgm:t>
        <a:bodyPr/>
        <a:lstStyle/>
        <a:p>
          <a:endParaRPr lang="en-US" sz="1400"/>
        </a:p>
      </dgm:t>
    </dgm:pt>
    <dgm:pt modelId="{CD5E55B6-218E-AC4D-A292-ADBDFCCB108C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trash</a:t>
          </a:r>
          <a:endParaRPr lang="en-US" sz="2800" dirty="0"/>
        </a:p>
      </dgm:t>
    </dgm:pt>
    <dgm:pt modelId="{A8E2FC35-EC1A-054D-8B33-54B4F39EBCF1}" type="parTrans" cxnId="{DE2F046D-4A05-E947-B975-458B9BF08FF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CDC6FCE9-E090-AA45-82FB-D0EE3661A773}" type="sibTrans" cxnId="{DE2F046D-4A05-E947-B975-458B9BF08FF1}">
      <dgm:prSet/>
      <dgm:spPr/>
      <dgm:t>
        <a:bodyPr/>
        <a:lstStyle/>
        <a:p>
          <a:endParaRPr lang="en-US" sz="1400"/>
        </a:p>
      </dgm:t>
    </dgm:pt>
    <dgm:pt modelId="{A55596B5-B69F-C74F-A0B4-071C6625599F}">
      <dgm:prSet phldrT="[Text]" custT="1"/>
      <dgm:spPr>
        <a:solidFill>
          <a:schemeClr val="accent3"/>
        </a:solidFill>
        <a:ln w="57150" cmpd="sng"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800" dirty="0" err="1" smtClean="0"/>
            <a:t>todo.txt</a:t>
          </a:r>
          <a:endParaRPr lang="en-US" sz="2800" dirty="0"/>
        </a:p>
      </dgm:t>
    </dgm:pt>
    <dgm:pt modelId="{0AF1E25E-AF8B-FB4F-BABD-25EB8F724D2A}" type="parTrans" cxnId="{260A205E-1246-4D42-9775-67020A42D455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5F6A92C0-FD0A-924F-8305-88FAAAF9BEF8}" type="sibTrans" cxnId="{260A205E-1246-4D42-9775-67020A42D455}">
      <dgm:prSet/>
      <dgm:spPr/>
      <dgm:t>
        <a:bodyPr/>
        <a:lstStyle/>
        <a:p>
          <a:endParaRPr lang="en-US" sz="1400"/>
        </a:p>
      </dgm:t>
    </dgm:pt>
    <dgm:pt modelId="{71833E1A-D0CA-D44C-963D-7C7DD9C2FB9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images</a:t>
          </a:r>
          <a:endParaRPr lang="en-US" sz="2800" dirty="0"/>
        </a:p>
      </dgm:t>
    </dgm:pt>
    <dgm:pt modelId="{301E2BC0-AAD3-4842-B9F3-34699709BB4E}" type="sibTrans" cxnId="{1C71D315-FB1F-0B4C-8DA2-B55EABCB9FC4}">
      <dgm:prSet/>
      <dgm:spPr/>
      <dgm:t>
        <a:bodyPr/>
        <a:lstStyle/>
        <a:p>
          <a:endParaRPr lang="en-US" sz="1400"/>
        </a:p>
      </dgm:t>
    </dgm:pt>
    <dgm:pt modelId="{3F889819-16E0-8343-B825-F6CFDA8D5B19}" type="parTrans" cxnId="{1C71D315-FB1F-0B4C-8DA2-B55EABCB9FC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51FE189B-F0AD-2041-B296-8BFEDD29B882}" type="pres">
      <dgm:prSet presAssocID="{5B0AED15-C897-954C-A87C-AA6665B460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8ED82D-270E-3248-A182-542ED31982E3}" type="pres">
      <dgm:prSet presAssocID="{0C2D17F8-9A48-0246-8C26-883E1CFCE785}" presName="hierRoot1" presStyleCnt="0">
        <dgm:presLayoutVars>
          <dgm:hierBranch val="init"/>
        </dgm:presLayoutVars>
      </dgm:prSet>
      <dgm:spPr/>
    </dgm:pt>
    <dgm:pt modelId="{7C9E13E9-04D1-BF4B-B1F6-313A2C6FBE53}" type="pres">
      <dgm:prSet presAssocID="{0C2D17F8-9A48-0246-8C26-883E1CFCE785}" presName="rootComposite1" presStyleCnt="0"/>
      <dgm:spPr/>
    </dgm:pt>
    <dgm:pt modelId="{690DC5A2-04BA-4241-B722-836CE192ED50}" type="pres">
      <dgm:prSet presAssocID="{0C2D17F8-9A48-0246-8C26-883E1CFCE785}" presName="rootText1" presStyleLbl="node0" presStyleIdx="0" presStyleCnt="1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BC732-57D5-2945-8287-AB416868CE01}" type="pres">
      <dgm:prSet presAssocID="{0C2D17F8-9A48-0246-8C26-883E1CFCE7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2DD2DF-802B-FE49-BD15-8A7127E337AE}" type="pres">
      <dgm:prSet presAssocID="{0C2D17F8-9A48-0246-8C26-883E1CFCE785}" presName="hierChild2" presStyleCnt="0"/>
      <dgm:spPr/>
    </dgm:pt>
    <dgm:pt modelId="{AC69CE4B-1179-D142-8829-193456EA8519}" type="pres">
      <dgm:prSet presAssocID="{85477669-0E1F-5741-8B09-2C299843C1E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7EC18A65-1733-7346-A329-806C95F69021}" type="pres">
      <dgm:prSet presAssocID="{5810A853-DD3A-EB41-86A6-BEA4EDF8257A}" presName="hierRoot2" presStyleCnt="0">
        <dgm:presLayoutVars>
          <dgm:hierBranch val="init"/>
        </dgm:presLayoutVars>
      </dgm:prSet>
      <dgm:spPr/>
    </dgm:pt>
    <dgm:pt modelId="{EBF81321-7DC2-C841-915B-FDDB4F5253BA}" type="pres">
      <dgm:prSet presAssocID="{5810A853-DD3A-EB41-86A6-BEA4EDF8257A}" presName="rootComposite" presStyleCnt="0"/>
      <dgm:spPr/>
    </dgm:pt>
    <dgm:pt modelId="{0D320D22-6AD1-914C-8427-A0387CE1226F}" type="pres">
      <dgm:prSet presAssocID="{5810A853-DD3A-EB41-86A6-BEA4EDF8257A}" presName="rootText" presStyleLbl="node2" presStyleIdx="0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2115C8-91D7-704E-A75B-DC17B9E7B4D6}" type="pres">
      <dgm:prSet presAssocID="{5810A853-DD3A-EB41-86A6-BEA4EDF8257A}" presName="rootConnector" presStyleLbl="node2" presStyleIdx="0" presStyleCnt="3"/>
      <dgm:spPr/>
      <dgm:t>
        <a:bodyPr/>
        <a:lstStyle/>
        <a:p>
          <a:endParaRPr lang="en-US"/>
        </a:p>
      </dgm:t>
    </dgm:pt>
    <dgm:pt modelId="{0AAB729C-CCBF-7943-9D34-0347621AD497}" type="pres">
      <dgm:prSet presAssocID="{5810A853-DD3A-EB41-86A6-BEA4EDF8257A}" presName="hierChild4" presStyleCnt="0"/>
      <dgm:spPr/>
    </dgm:pt>
    <dgm:pt modelId="{2AFFF63E-270A-AE48-A9D5-1C22034A1911}" type="pres">
      <dgm:prSet presAssocID="{5810A853-DD3A-EB41-86A6-BEA4EDF8257A}" presName="hierChild5" presStyleCnt="0"/>
      <dgm:spPr/>
    </dgm:pt>
    <dgm:pt modelId="{52C39358-8C39-B442-82A1-02AF9AC80583}" type="pres">
      <dgm:prSet presAssocID="{8069CDDC-1879-094F-B252-C4741C08B2D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EA7C0A69-29DE-5043-B5DB-CEFC67CE83C3}" type="pres">
      <dgm:prSet presAssocID="{F8CCAB57-79C3-4047-A8D4-2C56F70F0B63}" presName="hierRoot2" presStyleCnt="0">
        <dgm:presLayoutVars>
          <dgm:hierBranch val="init"/>
        </dgm:presLayoutVars>
      </dgm:prSet>
      <dgm:spPr/>
    </dgm:pt>
    <dgm:pt modelId="{8C460E2D-DE1F-8E43-B6AE-BECC52811008}" type="pres">
      <dgm:prSet presAssocID="{F8CCAB57-79C3-4047-A8D4-2C56F70F0B63}" presName="rootComposite" presStyleCnt="0"/>
      <dgm:spPr/>
    </dgm:pt>
    <dgm:pt modelId="{AFC9BCFB-06AB-0E4A-931A-824F1CB41C06}" type="pres">
      <dgm:prSet presAssocID="{F8CCAB57-79C3-4047-A8D4-2C56F70F0B63}" presName="rootText" presStyleLbl="node2" presStyleIdx="1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D3DCB0-F53C-5546-9E50-B8DE18288942}" type="pres">
      <dgm:prSet presAssocID="{F8CCAB57-79C3-4047-A8D4-2C56F70F0B63}" presName="rootConnector" presStyleLbl="node2" presStyleIdx="1" presStyleCnt="3"/>
      <dgm:spPr/>
      <dgm:t>
        <a:bodyPr/>
        <a:lstStyle/>
        <a:p>
          <a:endParaRPr lang="en-US"/>
        </a:p>
      </dgm:t>
    </dgm:pt>
    <dgm:pt modelId="{1C44A770-C853-3C4D-9690-C76F397F1073}" type="pres">
      <dgm:prSet presAssocID="{F8CCAB57-79C3-4047-A8D4-2C56F70F0B63}" presName="hierChild4" presStyleCnt="0"/>
      <dgm:spPr/>
    </dgm:pt>
    <dgm:pt modelId="{F5A66CEF-23AD-4746-9585-2120E026A0BD}" type="pres">
      <dgm:prSet presAssocID="{F8CCAB57-79C3-4047-A8D4-2C56F70F0B63}" presName="hierChild5" presStyleCnt="0"/>
      <dgm:spPr/>
    </dgm:pt>
    <dgm:pt modelId="{74267447-CAC1-4945-B8B9-0E35349F1EF9}" type="pres">
      <dgm:prSet presAssocID="{B0BCC4A6-5D11-B04A-B75F-DF019DF375F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C5A76C02-FAE5-584D-844C-A88E19CBED5A}" type="pres">
      <dgm:prSet presAssocID="{39DA0749-2342-6C48-BE72-43801B3D7F44}" presName="hierRoot2" presStyleCnt="0">
        <dgm:presLayoutVars>
          <dgm:hierBranch val="init"/>
        </dgm:presLayoutVars>
      </dgm:prSet>
      <dgm:spPr/>
    </dgm:pt>
    <dgm:pt modelId="{484BCFEB-3D6F-7A49-87D4-744A1877922B}" type="pres">
      <dgm:prSet presAssocID="{39DA0749-2342-6C48-BE72-43801B3D7F44}" presName="rootComposite" presStyleCnt="0"/>
      <dgm:spPr/>
    </dgm:pt>
    <dgm:pt modelId="{85F23D75-5749-6C4E-8B2E-43B81669C771}" type="pres">
      <dgm:prSet presAssocID="{39DA0749-2342-6C48-BE72-43801B3D7F44}" presName="rootText" presStyleLbl="node2" presStyleIdx="2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D6D12-2BD2-1143-9982-57077327F37C}" type="pres">
      <dgm:prSet presAssocID="{39DA0749-2342-6C48-BE72-43801B3D7F44}" presName="rootConnector" presStyleLbl="node2" presStyleIdx="2" presStyleCnt="3"/>
      <dgm:spPr/>
      <dgm:t>
        <a:bodyPr/>
        <a:lstStyle/>
        <a:p>
          <a:endParaRPr lang="en-US"/>
        </a:p>
      </dgm:t>
    </dgm:pt>
    <dgm:pt modelId="{0BC722A7-49F8-AE46-BBA3-2135338C447E}" type="pres">
      <dgm:prSet presAssocID="{39DA0749-2342-6C48-BE72-43801B3D7F44}" presName="hierChild4" presStyleCnt="0"/>
      <dgm:spPr/>
    </dgm:pt>
    <dgm:pt modelId="{458CD247-B0AA-7340-9D1B-85790B1AFCEB}" type="pres">
      <dgm:prSet presAssocID="{BAE07C1E-EB7E-4240-B6D5-3CE7C79653B8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3307B37-0B00-D847-A4D7-3BF5A9FE722F}" type="pres">
      <dgm:prSet presAssocID="{2F7C3F0D-68AF-7644-B037-8EE7A338D4B3}" presName="hierRoot2" presStyleCnt="0">
        <dgm:presLayoutVars>
          <dgm:hierBranch val="init"/>
        </dgm:presLayoutVars>
      </dgm:prSet>
      <dgm:spPr/>
    </dgm:pt>
    <dgm:pt modelId="{B146E371-40C6-374F-B2B1-A66760D2C43A}" type="pres">
      <dgm:prSet presAssocID="{2F7C3F0D-68AF-7644-B037-8EE7A338D4B3}" presName="rootComposite" presStyleCnt="0"/>
      <dgm:spPr/>
    </dgm:pt>
    <dgm:pt modelId="{799E3EB9-D78B-6D48-964D-4877A2806855}" type="pres">
      <dgm:prSet presAssocID="{2F7C3F0D-68AF-7644-B037-8EE7A338D4B3}" presName="rootText" presStyleLbl="node3" presStyleIdx="0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7C4FB7-3048-C742-A30B-853B382A92F4}" type="pres">
      <dgm:prSet presAssocID="{2F7C3F0D-68AF-7644-B037-8EE7A338D4B3}" presName="rootConnector" presStyleLbl="node3" presStyleIdx="0" presStyleCnt="2"/>
      <dgm:spPr/>
      <dgm:t>
        <a:bodyPr/>
        <a:lstStyle/>
        <a:p>
          <a:endParaRPr lang="en-US"/>
        </a:p>
      </dgm:t>
    </dgm:pt>
    <dgm:pt modelId="{46FE6F99-B878-E343-A04E-AE9FE844939F}" type="pres">
      <dgm:prSet presAssocID="{2F7C3F0D-68AF-7644-B037-8EE7A338D4B3}" presName="hierChild4" presStyleCnt="0"/>
      <dgm:spPr/>
    </dgm:pt>
    <dgm:pt modelId="{700B541A-CB57-B94C-9037-F9B6031099E7}" type="pres">
      <dgm:prSet presAssocID="{3998AB93-831E-D249-87CC-B0AF50E8390C}" presName="Name37" presStyleLbl="parChTrans1D4" presStyleIdx="0" presStyleCnt="4"/>
      <dgm:spPr/>
      <dgm:t>
        <a:bodyPr/>
        <a:lstStyle/>
        <a:p>
          <a:endParaRPr lang="en-US"/>
        </a:p>
      </dgm:t>
    </dgm:pt>
    <dgm:pt modelId="{5112F5D2-1DBD-434B-B1C8-27C410E24D1D}" type="pres">
      <dgm:prSet presAssocID="{78438AE6-BAD4-9E4F-BD9E-1D2DD14151D5}" presName="hierRoot2" presStyleCnt="0">
        <dgm:presLayoutVars>
          <dgm:hierBranch val="init"/>
        </dgm:presLayoutVars>
      </dgm:prSet>
      <dgm:spPr/>
    </dgm:pt>
    <dgm:pt modelId="{DC63619E-D1AE-B941-95CB-D81718C1BBE0}" type="pres">
      <dgm:prSet presAssocID="{78438AE6-BAD4-9E4F-BD9E-1D2DD14151D5}" presName="rootComposite" presStyleCnt="0"/>
      <dgm:spPr/>
    </dgm:pt>
    <dgm:pt modelId="{0C823D84-95E9-3E45-A40C-E85608A03E5B}" type="pres">
      <dgm:prSet presAssocID="{78438AE6-BAD4-9E4F-BD9E-1D2DD14151D5}" presName="rootText" presStyleLbl="node4" presStyleIdx="0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54BAAB-3AAF-D143-9334-DB8423D7F1EA}" type="pres">
      <dgm:prSet presAssocID="{78438AE6-BAD4-9E4F-BD9E-1D2DD14151D5}" presName="rootConnector" presStyleLbl="node4" presStyleIdx="0" presStyleCnt="4"/>
      <dgm:spPr/>
      <dgm:t>
        <a:bodyPr/>
        <a:lstStyle/>
        <a:p>
          <a:endParaRPr lang="en-US"/>
        </a:p>
      </dgm:t>
    </dgm:pt>
    <dgm:pt modelId="{A50D1A9D-3E5C-F64D-A057-A97365AEEE0D}" type="pres">
      <dgm:prSet presAssocID="{78438AE6-BAD4-9E4F-BD9E-1D2DD14151D5}" presName="hierChild4" presStyleCnt="0"/>
      <dgm:spPr/>
    </dgm:pt>
    <dgm:pt modelId="{ED00309B-A5C5-2742-AFB4-A623E00B135B}" type="pres">
      <dgm:prSet presAssocID="{0AF1E25E-AF8B-FB4F-BABD-25EB8F724D2A}" presName="Name37" presStyleLbl="parChTrans1D4" presStyleIdx="1" presStyleCnt="4"/>
      <dgm:spPr/>
      <dgm:t>
        <a:bodyPr/>
        <a:lstStyle/>
        <a:p>
          <a:endParaRPr lang="en-US"/>
        </a:p>
      </dgm:t>
    </dgm:pt>
    <dgm:pt modelId="{68EFAF81-73C8-094B-8C3F-DE5B47F6A9BA}" type="pres">
      <dgm:prSet presAssocID="{A55596B5-B69F-C74F-A0B4-071C6625599F}" presName="hierRoot2" presStyleCnt="0">
        <dgm:presLayoutVars>
          <dgm:hierBranch val="init"/>
        </dgm:presLayoutVars>
      </dgm:prSet>
      <dgm:spPr/>
    </dgm:pt>
    <dgm:pt modelId="{CBF646C1-2400-2A41-A0F1-72F11C7C326F}" type="pres">
      <dgm:prSet presAssocID="{A55596B5-B69F-C74F-A0B4-071C6625599F}" presName="rootComposite" presStyleCnt="0"/>
      <dgm:spPr/>
    </dgm:pt>
    <dgm:pt modelId="{C965AF45-F5D0-164C-BDCA-BB7443997CFA}" type="pres">
      <dgm:prSet presAssocID="{A55596B5-B69F-C74F-A0B4-071C6625599F}" presName="rootText" presStyleLbl="node4" presStyleIdx="1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22C1F-8FFE-9E4A-B996-C49BD96BA1B0}" type="pres">
      <dgm:prSet presAssocID="{A55596B5-B69F-C74F-A0B4-071C6625599F}" presName="rootConnector" presStyleLbl="node4" presStyleIdx="1" presStyleCnt="4"/>
      <dgm:spPr/>
      <dgm:t>
        <a:bodyPr/>
        <a:lstStyle/>
        <a:p>
          <a:endParaRPr lang="en-US"/>
        </a:p>
      </dgm:t>
    </dgm:pt>
    <dgm:pt modelId="{45DB5A1C-AF50-FC45-BFDE-CEAAA70F49CB}" type="pres">
      <dgm:prSet presAssocID="{A55596B5-B69F-C74F-A0B4-071C6625599F}" presName="hierChild4" presStyleCnt="0"/>
      <dgm:spPr/>
    </dgm:pt>
    <dgm:pt modelId="{7B2A622D-4FB1-CE4E-B759-11D1A7B3CB65}" type="pres">
      <dgm:prSet presAssocID="{A55596B5-B69F-C74F-A0B4-071C6625599F}" presName="hierChild5" presStyleCnt="0"/>
      <dgm:spPr/>
    </dgm:pt>
    <dgm:pt modelId="{79C961E4-86E0-9A47-8A8D-D4E70BF5A4E4}" type="pres">
      <dgm:prSet presAssocID="{78438AE6-BAD4-9E4F-BD9E-1D2DD14151D5}" presName="hierChild5" presStyleCnt="0"/>
      <dgm:spPr/>
    </dgm:pt>
    <dgm:pt modelId="{530C4405-C41B-464A-9175-608152AAA9F0}" type="pres">
      <dgm:prSet presAssocID="{3F889819-16E0-8343-B825-F6CFDA8D5B19}" presName="Name37" presStyleLbl="parChTrans1D4" presStyleIdx="2" presStyleCnt="4"/>
      <dgm:spPr/>
      <dgm:t>
        <a:bodyPr/>
        <a:lstStyle/>
        <a:p>
          <a:endParaRPr lang="en-US"/>
        </a:p>
      </dgm:t>
    </dgm:pt>
    <dgm:pt modelId="{84C850D5-7280-114C-B6C9-812C373741BF}" type="pres">
      <dgm:prSet presAssocID="{71833E1A-D0CA-D44C-963D-7C7DD9C2FB9A}" presName="hierRoot2" presStyleCnt="0">
        <dgm:presLayoutVars>
          <dgm:hierBranch val="init"/>
        </dgm:presLayoutVars>
      </dgm:prSet>
      <dgm:spPr/>
    </dgm:pt>
    <dgm:pt modelId="{F6499328-127B-7F4D-A0C8-F4E7999E8A76}" type="pres">
      <dgm:prSet presAssocID="{71833E1A-D0CA-D44C-963D-7C7DD9C2FB9A}" presName="rootComposite" presStyleCnt="0"/>
      <dgm:spPr/>
    </dgm:pt>
    <dgm:pt modelId="{187D2001-EDAA-A84D-B3AD-BDA679704A0D}" type="pres">
      <dgm:prSet presAssocID="{71833E1A-D0CA-D44C-963D-7C7DD9C2FB9A}" presName="rootText" presStyleLbl="node4" presStyleIdx="2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F7473-0BB6-5149-A76C-A4D3864D9DC2}" type="pres">
      <dgm:prSet presAssocID="{71833E1A-D0CA-D44C-963D-7C7DD9C2FB9A}" presName="rootConnector" presStyleLbl="node4" presStyleIdx="2" presStyleCnt="4"/>
      <dgm:spPr/>
      <dgm:t>
        <a:bodyPr/>
        <a:lstStyle/>
        <a:p>
          <a:endParaRPr lang="en-US"/>
        </a:p>
      </dgm:t>
    </dgm:pt>
    <dgm:pt modelId="{BBDC104C-0ABD-6346-84AE-317BF6B20970}" type="pres">
      <dgm:prSet presAssocID="{71833E1A-D0CA-D44C-963D-7C7DD9C2FB9A}" presName="hierChild4" presStyleCnt="0"/>
      <dgm:spPr/>
    </dgm:pt>
    <dgm:pt modelId="{3E613CB3-41DE-B240-8D84-474FFF0EFC29}" type="pres">
      <dgm:prSet presAssocID="{71833E1A-D0CA-D44C-963D-7C7DD9C2FB9A}" presName="hierChild5" presStyleCnt="0"/>
      <dgm:spPr/>
    </dgm:pt>
    <dgm:pt modelId="{41937688-A64A-E842-91A0-ABF047CDBEDC}" type="pres">
      <dgm:prSet presAssocID="{A8E2FC35-EC1A-054D-8B33-54B4F39EBCF1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3ACC99E-0DCF-6048-BC6A-FAE9D6D577F2}" type="pres">
      <dgm:prSet presAssocID="{CD5E55B6-218E-AC4D-A292-ADBDFCCB108C}" presName="hierRoot2" presStyleCnt="0">
        <dgm:presLayoutVars>
          <dgm:hierBranch val="init"/>
        </dgm:presLayoutVars>
      </dgm:prSet>
      <dgm:spPr/>
    </dgm:pt>
    <dgm:pt modelId="{6CCE28FC-75FF-4C43-BA81-7FAC70EC11DE}" type="pres">
      <dgm:prSet presAssocID="{CD5E55B6-218E-AC4D-A292-ADBDFCCB108C}" presName="rootComposite" presStyleCnt="0"/>
      <dgm:spPr/>
    </dgm:pt>
    <dgm:pt modelId="{7F071591-C64F-7548-AC9E-49A30ED63D84}" type="pres">
      <dgm:prSet presAssocID="{CD5E55B6-218E-AC4D-A292-ADBDFCCB108C}" presName="rootText" presStyleLbl="node4" presStyleIdx="3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FBEB3-C9F8-0A41-937E-4701D38F843D}" type="pres">
      <dgm:prSet presAssocID="{CD5E55B6-218E-AC4D-A292-ADBDFCCB108C}" presName="rootConnector" presStyleLbl="node4" presStyleIdx="3" presStyleCnt="4"/>
      <dgm:spPr/>
      <dgm:t>
        <a:bodyPr/>
        <a:lstStyle/>
        <a:p>
          <a:endParaRPr lang="en-US"/>
        </a:p>
      </dgm:t>
    </dgm:pt>
    <dgm:pt modelId="{AFFCC441-4AB2-4E49-B7DC-3EE71CE41841}" type="pres">
      <dgm:prSet presAssocID="{CD5E55B6-218E-AC4D-A292-ADBDFCCB108C}" presName="hierChild4" presStyleCnt="0"/>
      <dgm:spPr/>
    </dgm:pt>
    <dgm:pt modelId="{136B9F74-0B22-DD4A-A44C-CC5BE475B5E7}" type="pres">
      <dgm:prSet presAssocID="{CD5E55B6-218E-AC4D-A292-ADBDFCCB108C}" presName="hierChild5" presStyleCnt="0"/>
      <dgm:spPr/>
    </dgm:pt>
    <dgm:pt modelId="{1136C14B-FA95-EB4A-A219-5B4491216812}" type="pres">
      <dgm:prSet presAssocID="{2F7C3F0D-68AF-7644-B037-8EE7A338D4B3}" presName="hierChild5" presStyleCnt="0"/>
      <dgm:spPr/>
    </dgm:pt>
    <dgm:pt modelId="{BB54806E-A31F-9C4B-B09F-68A76C137458}" type="pres">
      <dgm:prSet presAssocID="{885C994D-7EAF-394F-BF70-44D72D461E4A}" presName="Name37" presStyleLbl="parChTrans1D3" presStyleIdx="1" presStyleCnt="2"/>
      <dgm:spPr/>
      <dgm:t>
        <a:bodyPr/>
        <a:lstStyle/>
        <a:p>
          <a:endParaRPr lang="en-US"/>
        </a:p>
      </dgm:t>
    </dgm:pt>
    <dgm:pt modelId="{D562D69C-274A-4F47-B3C4-DFD0673C6736}" type="pres">
      <dgm:prSet presAssocID="{D1CEC2E6-1EDC-DD42-88F0-0EA0DE41310A}" presName="hierRoot2" presStyleCnt="0">
        <dgm:presLayoutVars>
          <dgm:hierBranch val="init"/>
        </dgm:presLayoutVars>
      </dgm:prSet>
      <dgm:spPr/>
    </dgm:pt>
    <dgm:pt modelId="{61207830-42EF-2546-9F9B-0F7C41A147CB}" type="pres">
      <dgm:prSet presAssocID="{D1CEC2E6-1EDC-DD42-88F0-0EA0DE41310A}" presName="rootComposite" presStyleCnt="0"/>
      <dgm:spPr/>
    </dgm:pt>
    <dgm:pt modelId="{07F52D07-7EC9-FA48-9524-9ADB64722F9E}" type="pres">
      <dgm:prSet presAssocID="{D1CEC2E6-1EDC-DD42-88F0-0EA0DE41310A}" presName="rootText" presStyleLbl="node3" presStyleIdx="1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D10FD6-7865-074A-87C7-D0E552149BEF}" type="pres">
      <dgm:prSet presAssocID="{D1CEC2E6-1EDC-DD42-88F0-0EA0DE41310A}" presName="rootConnector" presStyleLbl="node3" presStyleIdx="1" presStyleCnt="2"/>
      <dgm:spPr/>
      <dgm:t>
        <a:bodyPr/>
        <a:lstStyle/>
        <a:p>
          <a:endParaRPr lang="en-US"/>
        </a:p>
      </dgm:t>
    </dgm:pt>
    <dgm:pt modelId="{5D5619F3-D467-1141-9BA0-7CBE517C27F7}" type="pres">
      <dgm:prSet presAssocID="{D1CEC2E6-1EDC-DD42-88F0-0EA0DE41310A}" presName="hierChild4" presStyleCnt="0"/>
      <dgm:spPr/>
    </dgm:pt>
    <dgm:pt modelId="{1C9724B0-F67D-4448-A243-FE79A0AFF4D9}" type="pres">
      <dgm:prSet presAssocID="{D1CEC2E6-1EDC-DD42-88F0-0EA0DE41310A}" presName="hierChild5" presStyleCnt="0"/>
      <dgm:spPr/>
    </dgm:pt>
    <dgm:pt modelId="{54F8DA85-9DCE-8B4A-B7FD-7545D04394DE}" type="pres">
      <dgm:prSet presAssocID="{39DA0749-2342-6C48-BE72-43801B3D7F44}" presName="hierChild5" presStyleCnt="0"/>
      <dgm:spPr/>
    </dgm:pt>
    <dgm:pt modelId="{EF14473E-198A-9D42-B12D-66D7B4B15F44}" type="pres">
      <dgm:prSet presAssocID="{0C2D17F8-9A48-0246-8C26-883E1CFCE785}" presName="hierChild3" presStyleCnt="0"/>
      <dgm:spPr/>
    </dgm:pt>
  </dgm:ptLst>
  <dgm:cxnLst>
    <dgm:cxn modelId="{51695EF5-5856-B84E-A88B-AC0295975B34}" type="presOf" srcId="{0C2D17F8-9A48-0246-8C26-883E1CFCE785}" destId="{75DBC732-57D5-2945-8287-AB416868CE01}" srcOrd="1" destOrd="0" presId="urn:microsoft.com/office/officeart/2005/8/layout/orgChart1"/>
    <dgm:cxn modelId="{27D1E449-0C68-C142-B524-6B2E67EAEF88}" type="presOf" srcId="{BAE07C1E-EB7E-4240-B6D5-3CE7C79653B8}" destId="{458CD247-B0AA-7340-9D1B-85790B1AFCEB}" srcOrd="0" destOrd="0" presId="urn:microsoft.com/office/officeart/2005/8/layout/orgChart1"/>
    <dgm:cxn modelId="{2BB8A345-2774-5045-9DDE-75C2C249711F}" type="presOf" srcId="{85477669-0E1F-5741-8B09-2C299843C1E3}" destId="{AC69CE4B-1179-D142-8829-193456EA8519}" srcOrd="0" destOrd="0" presId="urn:microsoft.com/office/officeart/2005/8/layout/orgChart1"/>
    <dgm:cxn modelId="{86C798CF-8645-3349-85D2-8162542513D8}" type="presOf" srcId="{B0BCC4A6-5D11-B04A-B75F-DF019DF375FD}" destId="{74267447-CAC1-4945-B8B9-0E35349F1EF9}" srcOrd="0" destOrd="0" presId="urn:microsoft.com/office/officeart/2005/8/layout/orgChart1"/>
    <dgm:cxn modelId="{D2A107A1-181E-A844-85EA-B4964881D411}" type="presOf" srcId="{D1CEC2E6-1EDC-DD42-88F0-0EA0DE41310A}" destId="{77D10FD6-7865-074A-87C7-D0E552149BEF}" srcOrd="1" destOrd="0" presId="urn:microsoft.com/office/officeart/2005/8/layout/orgChart1"/>
    <dgm:cxn modelId="{021978ED-81FC-0445-B80A-8D7619A26405}" type="presOf" srcId="{2F7C3F0D-68AF-7644-B037-8EE7A338D4B3}" destId="{747C4FB7-3048-C742-A30B-853B382A92F4}" srcOrd="1" destOrd="0" presId="urn:microsoft.com/office/officeart/2005/8/layout/orgChart1"/>
    <dgm:cxn modelId="{8FD3E100-B94C-BF4B-92DF-F2F7C56845CC}" type="presOf" srcId="{3998AB93-831E-D249-87CC-B0AF50E8390C}" destId="{700B541A-CB57-B94C-9037-F9B6031099E7}" srcOrd="0" destOrd="0" presId="urn:microsoft.com/office/officeart/2005/8/layout/orgChart1"/>
    <dgm:cxn modelId="{2D184495-D419-9843-8D83-B220A02B4828}" type="presOf" srcId="{0C2D17F8-9A48-0246-8C26-883E1CFCE785}" destId="{690DC5A2-04BA-4241-B722-836CE192ED50}" srcOrd="0" destOrd="0" presId="urn:microsoft.com/office/officeart/2005/8/layout/orgChart1"/>
    <dgm:cxn modelId="{A43247AA-BDA4-074B-BEE1-D00BD088443B}" srcId="{5B0AED15-C897-954C-A87C-AA6665B460C7}" destId="{0C2D17F8-9A48-0246-8C26-883E1CFCE785}" srcOrd="0" destOrd="0" parTransId="{A6262F11-966F-4B4F-80F1-9F4398472B7B}" sibTransId="{BBADA3F5-9EF0-8F45-97CE-0518CB01941C}"/>
    <dgm:cxn modelId="{1C71D315-FB1F-0B4C-8DA2-B55EABCB9FC4}" srcId="{2F7C3F0D-68AF-7644-B037-8EE7A338D4B3}" destId="{71833E1A-D0CA-D44C-963D-7C7DD9C2FB9A}" srcOrd="1" destOrd="0" parTransId="{3F889819-16E0-8343-B825-F6CFDA8D5B19}" sibTransId="{301E2BC0-AAD3-4842-B9F3-34699709BB4E}"/>
    <dgm:cxn modelId="{E15EB8B5-F668-CC49-A962-3059D04E7136}" type="presOf" srcId="{A55596B5-B69F-C74F-A0B4-071C6625599F}" destId="{C965AF45-F5D0-164C-BDCA-BB7443997CFA}" srcOrd="0" destOrd="0" presId="urn:microsoft.com/office/officeart/2005/8/layout/orgChart1"/>
    <dgm:cxn modelId="{5987ACB1-63AB-0B41-AE44-5BE45086B37E}" type="presOf" srcId="{8069CDDC-1879-094F-B252-C4741C08B2D3}" destId="{52C39358-8C39-B442-82A1-02AF9AC80583}" srcOrd="0" destOrd="0" presId="urn:microsoft.com/office/officeart/2005/8/layout/orgChart1"/>
    <dgm:cxn modelId="{1A6530E1-87FC-B243-881F-C0F1BA36A5BF}" type="presOf" srcId="{3F889819-16E0-8343-B825-F6CFDA8D5B19}" destId="{530C4405-C41B-464A-9175-608152AAA9F0}" srcOrd="0" destOrd="0" presId="urn:microsoft.com/office/officeart/2005/8/layout/orgChart1"/>
    <dgm:cxn modelId="{226EF821-2698-1242-AF48-4A94200A7EB7}" type="presOf" srcId="{71833E1A-D0CA-D44C-963D-7C7DD9C2FB9A}" destId="{187D2001-EDAA-A84D-B3AD-BDA679704A0D}" srcOrd="0" destOrd="0" presId="urn:microsoft.com/office/officeart/2005/8/layout/orgChart1"/>
    <dgm:cxn modelId="{84114981-904D-B843-BBF7-255AA2665D37}" type="presOf" srcId="{0AF1E25E-AF8B-FB4F-BABD-25EB8F724D2A}" destId="{ED00309B-A5C5-2742-AFB4-A623E00B135B}" srcOrd="0" destOrd="0" presId="urn:microsoft.com/office/officeart/2005/8/layout/orgChart1"/>
    <dgm:cxn modelId="{AF56BC1F-3014-404C-8C0E-34AE5AF0B809}" type="presOf" srcId="{39DA0749-2342-6C48-BE72-43801B3D7F44}" destId="{85F23D75-5749-6C4E-8B2E-43B81669C771}" srcOrd="0" destOrd="0" presId="urn:microsoft.com/office/officeart/2005/8/layout/orgChart1"/>
    <dgm:cxn modelId="{96A97A76-2BDE-784F-9797-4F264D43876E}" type="presOf" srcId="{CD5E55B6-218E-AC4D-A292-ADBDFCCB108C}" destId="{49DFBEB3-C9F8-0A41-937E-4701D38F843D}" srcOrd="1" destOrd="0" presId="urn:microsoft.com/office/officeart/2005/8/layout/orgChart1"/>
    <dgm:cxn modelId="{E34918AB-C8D0-4B40-B922-344321AD17A4}" type="presOf" srcId="{F8CCAB57-79C3-4047-A8D4-2C56F70F0B63}" destId="{AFC9BCFB-06AB-0E4A-931A-824F1CB41C06}" srcOrd="0" destOrd="0" presId="urn:microsoft.com/office/officeart/2005/8/layout/orgChart1"/>
    <dgm:cxn modelId="{620AA8C7-18B2-1F46-9D76-2AA9338DB168}" type="presOf" srcId="{5810A853-DD3A-EB41-86A6-BEA4EDF8257A}" destId="{782115C8-91D7-704E-A75B-DC17B9E7B4D6}" srcOrd="1" destOrd="0" presId="urn:microsoft.com/office/officeart/2005/8/layout/orgChart1"/>
    <dgm:cxn modelId="{8656BCCA-8B9C-1C44-9CA8-3BE43F0F1D9B}" srcId="{0C2D17F8-9A48-0246-8C26-883E1CFCE785}" destId="{5810A853-DD3A-EB41-86A6-BEA4EDF8257A}" srcOrd="0" destOrd="0" parTransId="{85477669-0E1F-5741-8B09-2C299843C1E3}" sibTransId="{37E0DA67-4476-2147-A645-4B2068C1C865}"/>
    <dgm:cxn modelId="{4DBDF273-E1F7-334C-A0A9-6A11520F9EC3}" srcId="{2F7C3F0D-68AF-7644-B037-8EE7A338D4B3}" destId="{78438AE6-BAD4-9E4F-BD9E-1D2DD14151D5}" srcOrd="0" destOrd="0" parTransId="{3998AB93-831E-D249-87CC-B0AF50E8390C}" sibTransId="{34E7DCAE-F691-EC46-85F2-73A90F8E6718}"/>
    <dgm:cxn modelId="{56912B20-EF98-FC41-A351-EA0866BF0F97}" type="presOf" srcId="{78438AE6-BAD4-9E4F-BD9E-1D2DD14151D5}" destId="{2B54BAAB-3AAF-D143-9334-DB8423D7F1EA}" srcOrd="1" destOrd="0" presId="urn:microsoft.com/office/officeart/2005/8/layout/orgChart1"/>
    <dgm:cxn modelId="{836FD328-0308-B544-994A-96503D6568B5}" type="presOf" srcId="{CD5E55B6-218E-AC4D-A292-ADBDFCCB108C}" destId="{7F071591-C64F-7548-AC9E-49A30ED63D84}" srcOrd="0" destOrd="0" presId="urn:microsoft.com/office/officeart/2005/8/layout/orgChart1"/>
    <dgm:cxn modelId="{5DEC2547-6BC5-A347-837C-6A77E5E6B7A8}" srcId="{39DA0749-2342-6C48-BE72-43801B3D7F44}" destId="{D1CEC2E6-1EDC-DD42-88F0-0EA0DE41310A}" srcOrd="1" destOrd="0" parTransId="{885C994D-7EAF-394F-BF70-44D72D461E4A}" sibTransId="{1B51231E-F30E-F14C-A707-40BC0662E382}"/>
    <dgm:cxn modelId="{D8D26787-DA7C-4A44-8FB7-103776411B5E}" type="presOf" srcId="{5B0AED15-C897-954C-A87C-AA6665B460C7}" destId="{51FE189B-F0AD-2041-B296-8BFEDD29B882}" srcOrd="0" destOrd="0" presId="urn:microsoft.com/office/officeart/2005/8/layout/orgChart1"/>
    <dgm:cxn modelId="{EBDF4FA1-E0B1-F146-9118-5093D473B73E}" type="presOf" srcId="{78438AE6-BAD4-9E4F-BD9E-1D2DD14151D5}" destId="{0C823D84-95E9-3E45-A40C-E85608A03E5B}" srcOrd="0" destOrd="0" presId="urn:microsoft.com/office/officeart/2005/8/layout/orgChart1"/>
    <dgm:cxn modelId="{EC2946D1-1895-1A44-BABE-A29DA4963778}" type="presOf" srcId="{F8CCAB57-79C3-4047-A8D4-2C56F70F0B63}" destId="{E7D3DCB0-F53C-5546-9E50-B8DE18288942}" srcOrd="1" destOrd="0" presId="urn:microsoft.com/office/officeart/2005/8/layout/orgChart1"/>
    <dgm:cxn modelId="{260A205E-1246-4D42-9775-67020A42D455}" srcId="{78438AE6-BAD4-9E4F-BD9E-1D2DD14151D5}" destId="{A55596B5-B69F-C74F-A0B4-071C6625599F}" srcOrd="0" destOrd="0" parTransId="{0AF1E25E-AF8B-FB4F-BABD-25EB8F724D2A}" sibTransId="{5F6A92C0-FD0A-924F-8305-88FAAAF9BEF8}"/>
    <dgm:cxn modelId="{DE2F046D-4A05-E947-B975-458B9BF08FF1}" srcId="{2F7C3F0D-68AF-7644-B037-8EE7A338D4B3}" destId="{CD5E55B6-218E-AC4D-A292-ADBDFCCB108C}" srcOrd="2" destOrd="0" parTransId="{A8E2FC35-EC1A-054D-8B33-54B4F39EBCF1}" sibTransId="{CDC6FCE9-E090-AA45-82FB-D0EE3661A773}"/>
    <dgm:cxn modelId="{D8D1EB2E-361F-054D-BC28-A1DFA96719D6}" type="presOf" srcId="{5810A853-DD3A-EB41-86A6-BEA4EDF8257A}" destId="{0D320D22-6AD1-914C-8427-A0387CE1226F}" srcOrd="0" destOrd="0" presId="urn:microsoft.com/office/officeart/2005/8/layout/orgChart1"/>
    <dgm:cxn modelId="{89758A83-EC9D-4B4E-A43B-7E34C0A1EEE9}" srcId="{0C2D17F8-9A48-0246-8C26-883E1CFCE785}" destId="{F8CCAB57-79C3-4047-A8D4-2C56F70F0B63}" srcOrd="1" destOrd="0" parTransId="{8069CDDC-1879-094F-B252-C4741C08B2D3}" sibTransId="{9344D186-12BC-2B45-9853-8A2DABB245CD}"/>
    <dgm:cxn modelId="{855F1DE6-40BB-7449-B81E-374AD483637C}" type="presOf" srcId="{A8E2FC35-EC1A-054D-8B33-54B4F39EBCF1}" destId="{41937688-A64A-E842-91A0-ABF047CDBEDC}" srcOrd="0" destOrd="0" presId="urn:microsoft.com/office/officeart/2005/8/layout/orgChart1"/>
    <dgm:cxn modelId="{F94F369F-4539-084A-B552-156AC3367D69}" srcId="{0C2D17F8-9A48-0246-8C26-883E1CFCE785}" destId="{39DA0749-2342-6C48-BE72-43801B3D7F44}" srcOrd="2" destOrd="0" parTransId="{B0BCC4A6-5D11-B04A-B75F-DF019DF375FD}" sibTransId="{86886D72-FAF8-3C47-BEC7-707AFECCEB98}"/>
    <dgm:cxn modelId="{3C50A3A6-7834-2F40-9983-F8AF69F9EC80}" type="presOf" srcId="{885C994D-7EAF-394F-BF70-44D72D461E4A}" destId="{BB54806E-A31F-9C4B-B09F-68A76C137458}" srcOrd="0" destOrd="0" presId="urn:microsoft.com/office/officeart/2005/8/layout/orgChart1"/>
    <dgm:cxn modelId="{2C07F9E7-56C5-CA49-BF95-E231D0974341}" type="presOf" srcId="{39DA0749-2342-6C48-BE72-43801B3D7F44}" destId="{108D6D12-2BD2-1143-9982-57077327F37C}" srcOrd="1" destOrd="0" presId="urn:microsoft.com/office/officeart/2005/8/layout/orgChart1"/>
    <dgm:cxn modelId="{97103DC9-0A5F-0444-9CFD-B94E0FD13E5D}" type="presOf" srcId="{2F7C3F0D-68AF-7644-B037-8EE7A338D4B3}" destId="{799E3EB9-D78B-6D48-964D-4877A2806855}" srcOrd="0" destOrd="0" presId="urn:microsoft.com/office/officeart/2005/8/layout/orgChart1"/>
    <dgm:cxn modelId="{1022CFCA-54F1-AE48-B771-9AE45FFCF3A1}" type="presOf" srcId="{D1CEC2E6-1EDC-DD42-88F0-0EA0DE41310A}" destId="{07F52D07-7EC9-FA48-9524-9ADB64722F9E}" srcOrd="0" destOrd="0" presId="urn:microsoft.com/office/officeart/2005/8/layout/orgChart1"/>
    <dgm:cxn modelId="{65CB7255-6224-B346-910F-47C02AAA5D0E}" type="presOf" srcId="{71833E1A-D0CA-D44C-963D-7C7DD9C2FB9A}" destId="{00EF7473-0BB6-5149-A76C-A4D3864D9DC2}" srcOrd="1" destOrd="0" presId="urn:microsoft.com/office/officeart/2005/8/layout/orgChart1"/>
    <dgm:cxn modelId="{447498B3-4E4A-9040-80C4-6A4A5681D4D1}" srcId="{39DA0749-2342-6C48-BE72-43801B3D7F44}" destId="{2F7C3F0D-68AF-7644-B037-8EE7A338D4B3}" srcOrd="0" destOrd="0" parTransId="{BAE07C1E-EB7E-4240-B6D5-3CE7C79653B8}" sibTransId="{6CE77D7D-86D1-834C-B97A-4CBBECF295A6}"/>
    <dgm:cxn modelId="{4C830FAB-0AF7-4342-A060-F973D5585B46}" type="presOf" srcId="{A55596B5-B69F-C74F-A0B4-071C6625599F}" destId="{C3622C1F-8FFE-9E4A-B996-C49BD96BA1B0}" srcOrd="1" destOrd="0" presId="urn:microsoft.com/office/officeart/2005/8/layout/orgChart1"/>
    <dgm:cxn modelId="{B82F7FDE-D5F8-FF4C-9634-52A57D0609D2}" type="presParOf" srcId="{51FE189B-F0AD-2041-B296-8BFEDD29B882}" destId="{CB8ED82D-270E-3248-A182-542ED31982E3}" srcOrd="0" destOrd="0" presId="urn:microsoft.com/office/officeart/2005/8/layout/orgChart1"/>
    <dgm:cxn modelId="{1799E950-450C-5F4F-9307-58B472968964}" type="presParOf" srcId="{CB8ED82D-270E-3248-A182-542ED31982E3}" destId="{7C9E13E9-04D1-BF4B-B1F6-313A2C6FBE53}" srcOrd="0" destOrd="0" presId="urn:microsoft.com/office/officeart/2005/8/layout/orgChart1"/>
    <dgm:cxn modelId="{FD6DD913-DE22-7942-982C-BB046E1A9182}" type="presParOf" srcId="{7C9E13E9-04D1-BF4B-B1F6-313A2C6FBE53}" destId="{690DC5A2-04BA-4241-B722-836CE192ED50}" srcOrd="0" destOrd="0" presId="urn:microsoft.com/office/officeart/2005/8/layout/orgChart1"/>
    <dgm:cxn modelId="{7939D723-3AC7-7E4B-997A-5DF2F3663304}" type="presParOf" srcId="{7C9E13E9-04D1-BF4B-B1F6-313A2C6FBE53}" destId="{75DBC732-57D5-2945-8287-AB416868CE01}" srcOrd="1" destOrd="0" presId="urn:microsoft.com/office/officeart/2005/8/layout/orgChart1"/>
    <dgm:cxn modelId="{4914CA9F-E1AA-9649-B149-5017E5686A93}" type="presParOf" srcId="{CB8ED82D-270E-3248-A182-542ED31982E3}" destId="{4E2DD2DF-802B-FE49-BD15-8A7127E337AE}" srcOrd="1" destOrd="0" presId="urn:microsoft.com/office/officeart/2005/8/layout/orgChart1"/>
    <dgm:cxn modelId="{6CDD3C22-7FE5-1F40-9F3B-AF906407B367}" type="presParOf" srcId="{4E2DD2DF-802B-FE49-BD15-8A7127E337AE}" destId="{AC69CE4B-1179-D142-8829-193456EA8519}" srcOrd="0" destOrd="0" presId="urn:microsoft.com/office/officeart/2005/8/layout/orgChart1"/>
    <dgm:cxn modelId="{D81CE67C-42A0-6048-B6E5-E98EB8E3AAD1}" type="presParOf" srcId="{4E2DD2DF-802B-FE49-BD15-8A7127E337AE}" destId="{7EC18A65-1733-7346-A329-806C95F69021}" srcOrd="1" destOrd="0" presId="urn:microsoft.com/office/officeart/2005/8/layout/orgChart1"/>
    <dgm:cxn modelId="{BE293CBA-4F9A-0F46-953C-761605F226CE}" type="presParOf" srcId="{7EC18A65-1733-7346-A329-806C95F69021}" destId="{EBF81321-7DC2-C841-915B-FDDB4F5253BA}" srcOrd="0" destOrd="0" presId="urn:microsoft.com/office/officeart/2005/8/layout/orgChart1"/>
    <dgm:cxn modelId="{DACA529D-3026-2E4F-834B-F2C0EC560397}" type="presParOf" srcId="{EBF81321-7DC2-C841-915B-FDDB4F5253BA}" destId="{0D320D22-6AD1-914C-8427-A0387CE1226F}" srcOrd="0" destOrd="0" presId="urn:microsoft.com/office/officeart/2005/8/layout/orgChart1"/>
    <dgm:cxn modelId="{519290EE-FA8B-0443-992B-33716317DD8D}" type="presParOf" srcId="{EBF81321-7DC2-C841-915B-FDDB4F5253BA}" destId="{782115C8-91D7-704E-A75B-DC17B9E7B4D6}" srcOrd="1" destOrd="0" presId="urn:microsoft.com/office/officeart/2005/8/layout/orgChart1"/>
    <dgm:cxn modelId="{61801987-FD99-8344-A21C-A7A6449BAF0C}" type="presParOf" srcId="{7EC18A65-1733-7346-A329-806C95F69021}" destId="{0AAB729C-CCBF-7943-9D34-0347621AD497}" srcOrd="1" destOrd="0" presId="urn:microsoft.com/office/officeart/2005/8/layout/orgChart1"/>
    <dgm:cxn modelId="{451012C4-6AD1-8548-ACC8-DC48FFAEAC3B}" type="presParOf" srcId="{7EC18A65-1733-7346-A329-806C95F69021}" destId="{2AFFF63E-270A-AE48-A9D5-1C22034A1911}" srcOrd="2" destOrd="0" presId="urn:microsoft.com/office/officeart/2005/8/layout/orgChart1"/>
    <dgm:cxn modelId="{B51E53CF-9969-8F47-B840-394DFBF0AF8F}" type="presParOf" srcId="{4E2DD2DF-802B-FE49-BD15-8A7127E337AE}" destId="{52C39358-8C39-B442-82A1-02AF9AC80583}" srcOrd="2" destOrd="0" presId="urn:microsoft.com/office/officeart/2005/8/layout/orgChart1"/>
    <dgm:cxn modelId="{7B7DC1F0-FEA0-7648-BA66-5AC9B4C773CA}" type="presParOf" srcId="{4E2DD2DF-802B-FE49-BD15-8A7127E337AE}" destId="{EA7C0A69-29DE-5043-B5DB-CEFC67CE83C3}" srcOrd="3" destOrd="0" presId="urn:microsoft.com/office/officeart/2005/8/layout/orgChart1"/>
    <dgm:cxn modelId="{F18E3229-D2C1-464A-BE17-9CB489BB6EF6}" type="presParOf" srcId="{EA7C0A69-29DE-5043-B5DB-CEFC67CE83C3}" destId="{8C460E2D-DE1F-8E43-B6AE-BECC52811008}" srcOrd="0" destOrd="0" presId="urn:microsoft.com/office/officeart/2005/8/layout/orgChart1"/>
    <dgm:cxn modelId="{5D103483-72D0-7848-AAAF-C362669D81D5}" type="presParOf" srcId="{8C460E2D-DE1F-8E43-B6AE-BECC52811008}" destId="{AFC9BCFB-06AB-0E4A-931A-824F1CB41C06}" srcOrd="0" destOrd="0" presId="urn:microsoft.com/office/officeart/2005/8/layout/orgChart1"/>
    <dgm:cxn modelId="{77BAE284-DF0C-124B-BB20-DF9188B6A76C}" type="presParOf" srcId="{8C460E2D-DE1F-8E43-B6AE-BECC52811008}" destId="{E7D3DCB0-F53C-5546-9E50-B8DE18288942}" srcOrd="1" destOrd="0" presId="urn:microsoft.com/office/officeart/2005/8/layout/orgChart1"/>
    <dgm:cxn modelId="{F42020D6-18A3-9C4A-9143-7375A472A606}" type="presParOf" srcId="{EA7C0A69-29DE-5043-B5DB-CEFC67CE83C3}" destId="{1C44A770-C853-3C4D-9690-C76F397F1073}" srcOrd="1" destOrd="0" presId="urn:microsoft.com/office/officeart/2005/8/layout/orgChart1"/>
    <dgm:cxn modelId="{66FFA65A-E4B3-C348-ADBD-C0E7FBC37C08}" type="presParOf" srcId="{EA7C0A69-29DE-5043-B5DB-CEFC67CE83C3}" destId="{F5A66CEF-23AD-4746-9585-2120E026A0BD}" srcOrd="2" destOrd="0" presId="urn:microsoft.com/office/officeart/2005/8/layout/orgChart1"/>
    <dgm:cxn modelId="{0DD41636-F312-A34B-822D-44BC5A0F1EC7}" type="presParOf" srcId="{4E2DD2DF-802B-FE49-BD15-8A7127E337AE}" destId="{74267447-CAC1-4945-B8B9-0E35349F1EF9}" srcOrd="4" destOrd="0" presId="urn:microsoft.com/office/officeart/2005/8/layout/orgChart1"/>
    <dgm:cxn modelId="{3AD65DC1-159F-874C-9BF0-D8661BAADF67}" type="presParOf" srcId="{4E2DD2DF-802B-FE49-BD15-8A7127E337AE}" destId="{C5A76C02-FAE5-584D-844C-A88E19CBED5A}" srcOrd="5" destOrd="0" presId="urn:microsoft.com/office/officeart/2005/8/layout/orgChart1"/>
    <dgm:cxn modelId="{2279AA96-78F2-7D4F-B8E5-F2D7EFF46841}" type="presParOf" srcId="{C5A76C02-FAE5-584D-844C-A88E19CBED5A}" destId="{484BCFEB-3D6F-7A49-87D4-744A1877922B}" srcOrd="0" destOrd="0" presId="urn:microsoft.com/office/officeart/2005/8/layout/orgChart1"/>
    <dgm:cxn modelId="{D6D4F1E4-2D55-9E40-A0EE-C37553D51406}" type="presParOf" srcId="{484BCFEB-3D6F-7A49-87D4-744A1877922B}" destId="{85F23D75-5749-6C4E-8B2E-43B81669C771}" srcOrd="0" destOrd="0" presId="urn:microsoft.com/office/officeart/2005/8/layout/orgChart1"/>
    <dgm:cxn modelId="{8A84AE78-C20D-8845-A4CD-C73A5950E55C}" type="presParOf" srcId="{484BCFEB-3D6F-7A49-87D4-744A1877922B}" destId="{108D6D12-2BD2-1143-9982-57077327F37C}" srcOrd="1" destOrd="0" presId="urn:microsoft.com/office/officeart/2005/8/layout/orgChart1"/>
    <dgm:cxn modelId="{FA1C75C8-65F2-BD47-89FE-1E3DCB674CB7}" type="presParOf" srcId="{C5A76C02-FAE5-584D-844C-A88E19CBED5A}" destId="{0BC722A7-49F8-AE46-BBA3-2135338C447E}" srcOrd="1" destOrd="0" presId="urn:microsoft.com/office/officeart/2005/8/layout/orgChart1"/>
    <dgm:cxn modelId="{8666C1E1-5163-FE48-AE75-2B489068F8EF}" type="presParOf" srcId="{0BC722A7-49F8-AE46-BBA3-2135338C447E}" destId="{458CD247-B0AA-7340-9D1B-85790B1AFCEB}" srcOrd="0" destOrd="0" presId="urn:microsoft.com/office/officeart/2005/8/layout/orgChart1"/>
    <dgm:cxn modelId="{840631C1-C5C2-0947-B794-870347D0B8A3}" type="presParOf" srcId="{0BC722A7-49F8-AE46-BBA3-2135338C447E}" destId="{A3307B37-0B00-D847-A4D7-3BF5A9FE722F}" srcOrd="1" destOrd="0" presId="urn:microsoft.com/office/officeart/2005/8/layout/orgChart1"/>
    <dgm:cxn modelId="{9E0ECEE8-AF5A-754E-B244-BC832FFBEA8B}" type="presParOf" srcId="{A3307B37-0B00-D847-A4D7-3BF5A9FE722F}" destId="{B146E371-40C6-374F-B2B1-A66760D2C43A}" srcOrd="0" destOrd="0" presId="urn:microsoft.com/office/officeart/2005/8/layout/orgChart1"/>
    <dgm:cxn modelId="{8644DCBA-F109-D54F-97C0-B7BE6FCA50CF}" type="presParOf" srcId="{B146E371-40C6-374F-B2B1-A66760D2C43A}" destId="{799E3EB9-D78B-6D48-964D-4877A2806855}" srcOrd="0" destOrd="0" presId="urn:microsoft.com/office/officeart/2005/8/layout/orgChart1"/>
    <dgm:cxn modelId="{0A33B79B-D926-BE42-A1C9-E027F2E7517A}" type="presParOf" srcId="{B146E371-40C6-374F-B2B1-A66760D2C43A}" destId="{747C4FB7-3048-C742-A30B-853B382A92F4}" srcOrd="1" destOrd="0" presId="urn:microsoft.com/office/officeart/2005/8/layout/orgChart1"/>
    <dgm:cxn modelId="{DBC65B33-F139-CD4F-83CF-29B4FF2F08D9}" type="presParOf" srcId="{A3307B37-0B00-D847-A4D7-3BF5A9FE722F}" destId="{46FE6F99-B878-E343-A04E-AE9FE844939F}" srcOrd="1" destOrd="0" presId="urn:microsoft.com/office/officeart/2005/8/layout/orgChart1"/>
    <dgm:cxn modelId="{432AB40C-48F4-9145-8E3C-653335B58072}" type="presParOf" srcId="{46FE6F99-B878-E343-A04E-AE9FE844939F}" destId="{700B541A-CB57-B94C-9037-F9B6031099E7}" srcOrd="0" destOrd="0" presId="urn:microsoft.com/office/officeart/2005/8/layout/orgChart1"/>
    <dgm:cxn modelId="{FB3B85C1-7CE7-554D-8CEE-6FC95BE57E15}" type="presParOf" srcId="{46FE6F99-B878-E343-A04E-AE9FE844939F}" destId="{5112F5D2-1DBD-434B-B1C8-27C410E24D1D}" srcOrd="1" destOrd="0" presId="urn:microsoft.com/office/officeart/2005/8/layout/orgChart1"/>
    <dgm:cxn modelId="{EA899F17-B6C8-7744-A067-B22663F461E4}" type="presParOf" srcId="{5112F5D2-1DBD-434B-B1C8-27C410E24D1D}" destId="{DC63619E-D1AE-B941-95CB-D81718C1BBE0}" srcOrd="0" destOrd="0" presId="urn:microsoft.com/office/officeart/2005/8/layout/orgChart1"/>
    <dgm:cxn modelId="{5443FF4B-37E5-734D-B7F3-B41996B81A2B}" type="presParOf" srcId="{DC63619E-D1AE-B941-95CB-D81718C1BBE0}" destId="{0C823D84-95E9-3E45-A40C-E85608A03E5B}" srcOrd="0" destOrd="0" presId="urn:microsoft.com/office/officeart/2005/8/layout/orgChart1"/>
    <dgm:cxn modelId="{85B7129D-FD9E-8147-A879-A0F5BD7C08A3}" type="presParOf" srcId="{DC63619E-D1AE-B941-95CB-D81718C1BBE0}" destId="{2B54BAAB-3AAF-D143-9334-DB8423D7F1EA}" srcOrd="1" destOrd="0" presId="urn:microsoft.com/office/officeart/2005/8/layout/orgChart1"/>
    <dgm:cxn modelId="{C2751034-34B4-2444-B379-C94CDB4C41D0}" type="presParOf" srcId="{5112F5D2-1DBD-434B-B1C8-27C410E24D1D}" destId="{A50D1A9D-3E5C-F64D-A057-A97365AEEE0D}" srcOrd="1" destOrd="0" presId="urn:microsoft.com/office/officeart/2005/8/layout/orgChart1"/>
    <dgm:cxn modelId="{AC24CFD9-A264-1B48-A164-6CC9F6436FAE}" type="presParOf" srcId="{A50D1A9D-3E5C-F64D-A057-A97365AEEE0D}" destId="{ED00309B-A5C5-2742-AFB4-A623E00B135B}" srcOrd="0" destOrd="0" presId="urn:microsoft.com/office/officeart/2005/8/layout/orgChart1"/>
    <dgm:cxn modelId="{19D64C1A-42E1-0F47-9E77-F297DB68E283}" type="presParOf" srcId="{A50D1A9D-3E5C-F64D-A057-A97365AEEE0D}" destId="{68EFAF81-73C8-094B-8C3F-DE5B47F6A9BA}" srcOrd="1" destOrd="0" presId="urn:microsoft.com/office/officeart/2005/8/layout/orgChart1"/>
    <dgm:cxn modelId="{040C723B-8593-914C-B7EC-6E7AE6005046}" type="presParOf" srcId="{68EFAF81-73C8-094B-8C3F-DE5B47F6A9BA}" destId="{CBF646C1-2400-2A41-A0F1-72F11C7C326F}" srcOrd="0" destOrd="0" presId="urn:microsoft.com/office/officeart/2005/8/layout/orgChart1"/>
    <dgm:cxn modelId="{1B907FC6-C9D6-F640-AD07-F86BB157D81A}" type="presParOf" srcId="{CBF646C1-2400-2A41-A0F1-72F11C7C326F}" destId="{C965AF45-F5D0-164C-BDCA-BB7443997CFA}" srcOrd="0" destOrd="0" presId="urn:microsoft.com/office/officeart/2005/8/layout/orgChart1"/>
    <dgm:cxn modelId="{79CD5851-4BEA-8647-8D10-B44DD8FAE139}" type="presParOf" srcId="{CBF646C1-2400-2A41-A0F1-72F11C7C326F}" destId="{C3622C1F-8FFE-9E4A-B996-C49BD96BA1B0}" srcOrd="1" destOrd="0" presId="urn:microsoft.com/office/officeart/2005/8/layout/orgChart1"/>
    <dgm:cxn modelId="{4DF656D9-6FF2-E641-BEB7-DB949B42F606}" type="presParOf" srcId="{68EFAF81-73C8-094B-8C3F-DE5B47F6A9BA}" destId="{45DB5A1C-AF50-FC45-BFDE-CEAAA70F49CB}" srcOrd="1" destOrd="0" presId="urn:microsoft.com/office/officeart/2005/8/layout/orgChart1"/>
    <dgm:cxn modelId="{FADF4928-5757-154C-8CCB-638256CC243E}" type="presParOf" srcId="{68EFAF81-73C8-094B-8C3F-DE5B47F6A9BA}" destId="{7B2A622D-4FB1-CE4E-B759-11D1A7B3CB65}" srcOrd="2" destOrd="0" presId="urn:microsoft.com/office/officeart/2005/8/layout/orgChart1"/>
    <dgm:cxn modelId="{F2C73D47-C249-6E46-84FD-23D0D09D6747}" type="presParOf" srcId="{5112F5D2-1DBD-434B-B1C8-27C410E24D1D}" destId="{79C961E4-86E0-9A47-8A8D-D4E70BF5A4E4}" srcOrd="2" destOrd="0" presId="urn:microsoft.com/office/officeart/2005/8/layout/orgChart1"/>
    <dgm:cxn modelId="{4BCF9904-ABD8-4048-82C1-FC4045BE97E3}" type="presParOf" srcId="{46FE6F99-B878-E343-A04E-AE9FE844939F}" destId="{530C4405-C41B-464A-9175-608152AAA9F0}" srcOrd="2" destOrd="0" presId="urn:microsoft.com/office/officeart/2005/8/layout/orgChart1"/>
    <dgm:cxn modelId="{B0D2C8BD-09BA-E34F-AAF8-AD16D5790A2C}" type="presParOf" srcId="{46FE6F99-B878-E343-A04E-AE9FE844939F}" destId="{84C850D5-7280-114C-B6C9-812C373741BF}" srcOrd="3" destOrd="0" presId="urn:microsoft.com/office/officeart/2005/8/layout/orgChart1"/>
    <dgm:cxn modelId="{7EF5A797-24FA-1D4F-8436-074F7314C111}" type="presParOf" srcId="{84C850D5-7280-114C-B6C9-812C373741BF}" destId="{F6499328-127B-7F4D-A0C8-F4E7999E8A76}" srcOrd="0" destOrd="0" presId="urn:microsoft.com/office/officeart/2005/8/layout/orgChart1"/>
    <dgm:cxn modelId="{49133436-B2D3-FE40-A605-F6983806EEED}" type="presParOf" srcId="{F6499328-127B-7F4D-A0C8-F4E7999E8A76}" destId="{187D2001-EDAA-A84D-B3AD-BDA679704A0D}" srcOrd="0" destOrd="0" presId="urn:microsoft.com/office/officeart/2005/8/layout/orgChart1"/>
    <dgm:cxn modelId="{C4A099A8-076E-3C40-B42D-017D820AD657}" type="presParOf" srcId="{F6499328-127B-7F4D-A0C8-F4E7999E8A76}" destId="{00EF7473-0BB6-5149-A76C-A4D3864D9DC2}" srcOrd="1" destOrd="0" presId="urn:microsoft.com/office/officeart/2005/8/layout/orgChart1"/>
    <dgm:cxn modelId="{A5D6EB1A-6E70-AB4A-9221-EBC6D9D01C19}" type="presParOf" srcId="{84C850D5-7280-114C-B6C9-812C373741BF}" destId="{BBDC104C-0ABD-6346-84AE-317BF6B20970}" srcOrd="1" destOrd="0" presId="urn:microsoft.com/office/officeart/2005/8/layout/orgChart1"/>
    <dgm:cxn modelId="{D8BDC0BD-F529-0141-984E-C62897D6738A}" type="presParOf" srcId="{84C850D5-7280-114C-B6C9-812C373741BF}" destId="{3E613CB3-41DE-B240-8D84-474FFF0EFC29}" srcOrd="2" destOrd="0" presId="urn:microsoft.com/office/officeart/2005/8/layout/orgChart1"/>
    <dgm:cxn modelId="{B9563856-3CCF-B54A-9AD2-5FD2B0050295}" type="presParOf" srcId="{46FE6F99-B878-E343-A04E-AE9FE844939F}" destId="{41937688-A64A-E842-91A0-ABF047CDBEDC}" srcOrd="4" destOrd="0" presId="urn:microsoft.com/office/officeart/2005/8/layout/orgChart1"/>
    <dgm:cxn modelId="{01A3C049-2FA0-E44C-81C8-A186DB698D58}" type="presParOf" srcId="{46FE6F99-B878-E343-A04E-AE9FE844939F}" destId="{F3ACC99E-0DCF-6048-BC6A-FAE9D6D577F2}" srcOrd="5" destOrd="0" presId="urn:microsoft.com/office/officeart/2005/8/layout/orgChart1"/>
    <dgm:cxn modelId="{47950846-1A63-0B42-8013-9D980F64902E}" type="presParOf" srcId="{F3ACC99E-0DCF-6048-BC6A-FAE9D6D577F2}" destId="{6CCE28FC-75FF-4C43-BA81-7FAC70EC11DE}" srcOrd="0" destOrd="0" presId="urn:microsoft.com/office/officeart/2005/8/layout/orgChart1"/>
    <dgm:cxn modelId="{9B1544AA-8D94-B641-A21F-0FBB8E31695A}" type="presParOf" srcId="{6CCE28FC-75FF-4C43-BA81-7FAC70EC11DE}" destId="{7F071591-C64F-7548-AC9E-49A30ED63D84}" srcOrd="0" destOrd="0" presId="urn:microsoft.com/office/officeart/2005/8/layout/orgChart1"/>
    <dgm:cxn modelId="{520A6D24-B8A4-DB4D-9A48-A5231F69ACB3}" type="presParOf" srcId="{6CCE28FC-75FF-4C43-BA81-7FAC70EC11DE}" destId="{49DFBEB3-C9F8-0A41-937E-4701D38F843D}" srcOrd="1" destOrd="0" presId="urn:microsoft.com/office/officeart/2005/8/layout/orgChart1"/>
    <dgm:cxn modelId="{19800A56-382D-5247-966C-8CC7E4E402B8}" type="presParOf" srcId="{F3ACC99E-0DCF-6048-BC6A-FAE9D6D577F2}" destId="{AFFCC441-4AB2-4E49-B7DC-3EE71CE41841}" srcOrd="1" destOrd="0" presId="urn:microsoft.com/office/officeart/2005/8/layout/orgChart1"/>
    <dgm:cxn modelId="{089C6963-63B5-1447-87F6-715EEDD5DE02}" type="presParOf" srcId="{F3ACC99E-0DCF-6048-BC6A-FAE9D6D577F2}" destId="{136B9F74-0B22-DD4A-A44C-CC5BE475B5E7}" srcOrd="2" destOrd="0" presId="urn:microsoft.com/office/officeart/2005/8/layout/orgChart1"/>
    <dgm:cxn modelId="{537D66BF-E911-AF4C-A640-EB71CA707BE7}" type="presParOf" srcId="{A3307B37-0B00-D847-A4D7-3BF5A9FE722F}" destId="{1136C14B-FA95-EB4A-A219-5B4491216812}" srcOrd="2" destOrd="0" presId="urn:microsoft.com/office/officeart/2005/8/layout/orgChart1"/>
    <dgm:cxn modelId="{BE193BEA-E29C-ED43-B96F-A67F1E8D3B49}" type="presParOf" srcId="{0BC722A7-49F8-AE46-BBA3-2135338C447E}" destId="{BB54806E-A31F-9C4B-B09F-68A76C137458}" srcOrd="2" destOrd="0" presId="urn:microsoft.com/office/officeart/2005/8/layout/orgChart1"/>
    <dgm:cxn modelId="{82D3A706-C2A9-B64F-81C2-534452BF2184}" type="presParOf" srcId="{0BC722A7-49F8-AE46-BBA3-2135338C447E}" destId="{D562D69C-274A-4F47-B3C4-DFD0673C6736}" srcOrd="3" destOrd="0" presId="urn:microsoft.com/office/officeart/2005/8/layout/orgChart1"/>
    <dgm:cxn modelId="{923BC8F3-0970-4B4A-854D-F03ABCA18A03}" type="presParOf" srcId="{D562D69C-274A-4F47-B3C4-DFD0673C6736}" destId="{61207830-42EF-2546-9F9B-0F7C41A147CB}" srcOrd="0" destOrd="0" presId="urn:microsoft.com/office/officeart/2005/8/layout/orgChart1"/>
    <dgm:cxn modelId="{11C56105-CCA1-6544-975E-7892D0B02558}" type="presParOf" srcId="{61207830-42EF-2546-9F9B-0F7C41A147CB}" destId="{07F52D07-7EC9-FA48-9524-9ADB64722F9E}" srcOrd="0" destOrd="0" presId="urn:microsoft.com/office/officeart/2005/8/layout/orgChart1"/>
    <dgm:cxn modelId="{50E111B3-8F63-464C-9FCE-D70D4A86E0CE}" type="presParOf" srcId="{61207830-42EF-2546-9F9B-0F7C41A147CB}" destId="{77D10FD6-7865-074A-87C7-D0E552149BEF}" srcOrd="1" destOrd="0" presId="urn:microsoft.com/office/officeart/2005/8/layout/orgChart1"/>
    <dgm:cxn modelId="{637AB6FD-E598-5A4B-9275-68AE725EB90B}" type="presParOf" srcId="{D562D69C-274A-4F47-B3C4-DFD0673C6736}" destId="{5D5619F3-D467-1141-9BA0-7CBE517C27F7}" srcOrd="1" destOrd="0" presId="urn:microsoft.com/office/officeart/2005/8/layout/orgChart1"/>
    <dgm:cxn modelId="{BF428C37-2ED3-2D4C-B76C-331A234F3379}" type="presParOf" srcId="{D562D69C-274A-4F47-B3C4-DFD0673C6736}" destId="{1C9724B0-F67D-4448-A243-FE79A0AFF4D9}" srcOrd="2" destOrd="0" presId="urn:microsoft.com/office/officeart/2005/8/layout/orgChart1"/>
    <dgm:cxn modelId="{BD084188-4C5B-E84A-B0AD-65534DDEE522}" type="presParOf" srcId="{C5A76C02-FAE5-584D-844C-A88E19CBED5A}" destId="{54F8DA85-9DCE-8B4A-B7FD-7545D04394DE}" srcOrd="2" destOrd="0" presId="urn:microsoft.com/office/officeart/2005/8/layout/orgChart1"/>
    <dgm:cxn modelId="{65A425CF-C009-D245-B1A4-6094380E1B1F}" type="presParOf" srcId="{CB8ED82D-270E-3248-A182-542ED31982E3}" destId="{EF14473E-198A-9D42-B12D-66D7B4B15F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806E-A31F-9C4B-B09F-68A76C137458}">
      <dsp:nvSpPr>
        <dsp:cNvPr id="0" name=""/>
        <dsp:cNvSpPr/>
      </dsp:nvSpPr>
      <dsp:spPr>
        <a:xfrm>
          <a:off x="4420562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915041" y="158808"/>
              </a:lnTo>
              <a:lnTo>
                <a:pt x="915041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37688-A64A-E842-91A0-ABF047CDBEDC}">
      <dsp:nvSpPr>
        <dsp:cNvPr id="0" name=""/>
        <dsp:cNvSpPr/>
      </dsp:nvSpPr>
      <dsp:spPr>
        <a:xfrm>
          <a:off x="3505520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C4405-C41B-464A-9175-608152AAA9F0}">
      <dsp:nvSpPr>
        <dsp:cNvPr id="0" name=""/>
        <dsp:cNvSpPr/>
      </dsp:nvSpPr>
      <dsp:spPr>
        <a:xfrm>
          <a:off x="3459800" y="2311344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0309B-A5C5-2742-AFB4-A623E00B135B}">
      <dsp:nvSpPr>
        <dsp:cNvPr id="0" name=""/>
        <dsp:cNvSpPr/>
      </dsp:nvSpPr>
      <dsp:spPr>
        <a:xfrm>
          <a:off x="1070450" y="3187652"/>
          <a:ext cx="226869" cy="596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962"/>
              </a:lnTo>
              <a:lnTo>
                <a:pt x="226869" y="596962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B541A-CB57-B94C-9037-F9B6031099E7}">
      <dsp:nvSpPr>
        <dsp:cNvPr id="0" name=""/>
        <dsp:cNvSpPr/>
      </dsp:nvSpPr>
      <dsp:spPr>
        <a:xfrm>
          <a:off x="1675437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CD247-B0AA-7340-9D1B-85790B1AFCEB}">
      <dsp:nvSpPr>
        <dsp:cNvPr id="0" name=""/>
        <dsp:cNvSpPr/>
      </dsp:nvSpPr>
      <dsp:spPr>
        <a:xfrm>
          <a:off x="3505520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915041" y="0"/>
              </a:moveTo>
              <a:lnTo>
                <a:pt x="915041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67447-CAC1-4945-B8B9-0E35349F1EF9}">
      <dsp:nvSpPr>
        <dsp:cNvPr id="0" name=""/>
        <dsp:cNvSpPr/>
      </dsp:nvSpPr>
      <dsp:spPr>
        <a:xfrm>
          <a:off x="2590479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39358-8C39-B442-82A1-02AF9AC80583}">
      <dsp:nvSpPr>
        <dsp:cNvPr id="0" name=""/>
        <dsp:cNvSpPr/>
      </dsp:nvSpPr>
      <dsp:spPr>
        <a:xfrm>
          <a:off x="2544759" y="558729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9CE4B-1179-D142-8829-193456EA8519}">
      <dsp:nvSpPr>
        <dsp:cNvPr id="0" name=""/>
        <dsp:cNvSpPr/>
      </dsp:nvSpPr>
      <dsp:spPr>
        <a:xfrm>
          <a:off x="760395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DC5A2-04BA-4241-B722-836CE192ED50}">
      <dsp:nvSpPr>
        <dsp:cNvPr id="0" name=""/>
        <dsp:cNvSpPr/>
      </dsp:nvSpPr>
      <dsp:spPr>
        <a:xfrm>
          <a:off x="1834246" y="39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/</a:t>
          </a:r>
          <a:endParaRPr lang="en-US" sz="2800" kern="1200" dirty="0"/>
        </a:p>
      </dsp:txBody>
      <dsp:txXfrm>
        <a:off x="1834246" y="39"/>
        <a:ext cx="1512465" cy="558689"/>
      </dsp:txXfrm>
    </dsp:sp>
    <dsp:sp modelId="{0D320D22-6AD1-914C-8427-A0387CE1226F}">
      <dsp:nvSpPr>
        <dsp:cNvPr id="0" name=""/>
        <dsp:cNvSpPr/>
      </dsp:nvSpPr>
      <dsp:spPr>
        <a:xfrm>
          <a:off x="4162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bin</a:t>
          </a:r>
          <a:endParaRPr lang="en-US" sz="2800" kern="1200" dirty="0"/>
        </a:p>
      </dsp:txBody>
      <dsp:txXfrm>
        <a:off x="4162" y="876347"/>
        <a:ext cx="1512465" cy="558689"/>
      </dsp:txXfrm>
    </dsp:sp>
    <dsp:sp modelId="{AFC9BCFB-06AB-0E4A-931A-824F1CB41C06}">
      <dsp:nvSpPr>
        <dsp:cNvPr id="0" name=""/>
        <dsp:cNvSpPr/>
      </dsp:nvSpPr>
      <dsp:spPr>
        <a:xfrm>
          <a:off x="1834246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etc</a:t>
          </a:r>
          <a:endParaRPr lang="en-US" sz="2800" kern="1200" dirty="0"/>
        </a:p>
      </dsp:txBody>
      <dsp:txXfrm>
        <a:off x="1834246" y="876347"/>
        <a:ext cx="1512465" cy="558689"/>
      </dsp:txXfrm>
    </dsp:sp>
    <dsp:sp modelId="{85F23D75-5749-6C4E-8B2E-43B81669C771}">
      <dsp:nvSpPr>
        <dsp:cNvPr id="0" name=""/>
        <dsp:cNvSpPr/>
      </dsp:nvSpPr>
      <dsp:spPr>
        <a:xfrm>
          <a:off x="3664329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</a:t>
          </a:r>
          <a:endParaRPr lang="en-US" sz="2800" kern="1200" dirty="0"/>
        </a:p>
      </dsp:txBody>
      <dsp:txXfrm>
        <a:off x="3664329" y="876347"/>
        <a:ext cx="1512465" cy="558689"/>
      </dsp:txXfrm>
    </dsp:sp>
    <dsp:sp modelId="{799E3EB9-D78B-6D48-964D-4877A2806855}">
      <dsp:nvSpPr>
        <dsp:cNvPr id="0" name=""/>
        <dsp:cNvSpPr/>
      </dsp:nvSpPr>
      <dsp:spPr>
        <a:xfrm>
          <a:off x="2749288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alice</a:t>
          </a:r>
          <a:endParaRPr lang="en-US" sz="2800" kern="1200" dirty="0"/>
        </a:p>
      </dsp:txBody>
      <dsp:txXfrm>
        <a:off x="2749288" y="1752655"/>
        <a:ext cx="1512465" cy="558689"/>
      </dsp:txXfrm>
    </dsp:sp>
    <dsp:sp modelId="{0C823D84-95E9-3E45-A40C-E85608A03E5B}">
      <dsp:nvSpPr>
        <dsp:cNvPr id="0" name=""/>
        <dsp:cNvSpPr/>
      </dsp:nvSpPr>
      <dsp:spPr>
        <a:xfrm>
          <a:off x="919204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desktop</a:t>
          </a:r>
          <a:endParaRPr lang="en-US" sz="2800" kern="1200" dirty="0"/>
        </a:p>
      </dsp:txBody>
      <dsp:txXfrm>
        <a:off x="919204" y="2628962"/>
        <a:ext cx="1512465" cy="558689"/>
      </dsp:txXfrm>
    </dsp:sp>
    <dsp:sp modelId="{C965AF45-F5D0-164C-BDCA-BB7443997CFA}">
      <dsp:nvSpPr>
        <dsp:cNvPr id="0" name=""/>
        <dsp:cNvSpPr/>
      </dsp:nvSpPr>
      <dsp:spPr>
        <a:xfrm>
          <a:off x="1297320" y="3505270"/>
          <a:ext cx="1512465" cy="558689"/>
        </a:xfrm>
        <a:prstGeom prst="rect">
          <a:avLst/>
        </a:prstGeom>
        <a:solidFill>
          <a:schemeClr val="accent3"/>
        </a:solidFill>
        <a:ln w="5715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todo.txt</a:t>
          </a:r>
          <a:endParaRPr lang="en-US" sz="2800" kern="1200" dirty="0"/>
        </a:p>
      </dsp:txBody>
      <dsp:txXfrm>
        <a:off x="1297320" y="3505270"/>
        <a:ext cx="1512465" cy="558689"/>
      </dsp:txXfrm>
    </dsp:sp>
    <dsp:sp modelId="{187D2001-EDAA-A84D-B3AD-BDA679704A0D}">
      <dsp:nvSpPr>
        <dsp:cNvPr id="0" name=""/>
        <dsp:cNvSpPr/>
      </dsp:nvSpPr>
      <dsp:spPr>
        <a:xfrm>
          <a:off x="2749288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images</a:t>
          </a:r>
          <a:endParaRPr lang="en-US" sz="2800" kern="1200" dirty="0"/>
        </a:p>
      </dsp:txBody>
      <dsp:txXfrm>
        <a:off x="2749288" y="2628962"/>
        <a:ext cx="1512465" cy="558689"/>
      </dsp:txXfrm>
    </dsp:sp>
    <dsp:sp modelId="{7F071591-C64F-7548-AC9E-49A30ED63D84}">
      <dsp:nvSpPr>
        <dsp:cNvPr id="0" name=""/>
        <dsp:cNvSpPr/>
      </dsp:nvSpPr>
      <dsp:spPr>
        <a:xfrm>
          <a:off x="4579371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trash</a:t>
          </a:r>
          <a:endParaRPr lang="en-US" sz="2800" kern="1200" dirty="0"/>
        </a:p>
      </dsp:txBody>
      <dsp:txXfrm>
        <a:off x="4579371" y="2628962"/>
        <a:ext cx="1512465" cy="558689"/>
      </dsp:txXfrm>
    </dsp:sp>
    <dsp:sp modelId="{07F52D07-7EC9-FA48-9524-9ADB64722F9E}">
      <dsp:nvSpPr>
        <dsp:cNvPr id="0" name=""/>
        <dsp:cNvSpPr/>
      </dsp:nvSpPr>
      <dsp:spPr>
        <a:xfrm>
          <a:off x="4579371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bob</a:t>
          </a:r>
          <a:endParaRPr lang="en-US" sz="2800" kern="1200" dirty="0"/>
        </a:p>
      </dsp:txBody>
      <dsp:txXfrm>
        <a:off x="4579371" y="1752655"/>
        <a:ext cx="1512465" cy="55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0F55A-BDDC-FB41-9677-BBD5C004CD17}" type="datetimeFigureOut">
              <a:rPr lang="en-US" smtClean="0"/>
              <a:t>02/06/14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DB46D-B51B-5D45-8A78-739ACB899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0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7A194-0FD2-034D-94D5-52060ED8F5C9}" type="datetimeFigureOut">
              <a:rPr lang="en-US" smtClean="0"/>
              <a:t>02/06/14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5A9F-A00A-9B4E-8224-A7F16215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Unix in everyday</a:t>
            </a:r>
            <a:r>
              <a:rPr lang="en-US" baseline="0" dirty="0" smtClean="0"/>
              <a:t> live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about the past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</a:t>
            </a:r>
            <a:r>
              <a:rPr lang="en-US" baseline="0" dirty="0" err="1" smtClean="0"/>
              <a:t>unix</a:t>
            </a:r>
            <a:r>
              <a:rPr lang="en-US" baseline="0" dirty="0" smtClean="0"/>
              <a:t> is important in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8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 human </a:t>
            </a:r>
            <a:r>
              <a:rPr lang="en-US" dirty="0" err="1" smtClean="0"/>
              <a:t>readible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it out with </a:t>
            </a:r>
            <a:r>
              <a:rPr lang="en-US" dirty="0" err="1" smtClean="0"/>
              <a:t>ls</a:t>
            </a:r>
            <a:r>
              <a:rPr lang="en-US" baseline="0" dirty="0" smtClean="0"/>
              <a:t> -la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8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linux.about.com</a:t>
            </a:r>
            <a:r>
              <a:rPr lang="en-US" dirty="0" smtClean="0"/>
              <a:t>/od/</a:t>
            </a:r>
            <a:r>
              <a:rPr lang="en-US" dirty="0" err="1" smtClean="0"/>
              <a:t>Bash_Scripting_Solutions</a:t>
            </a:r>
            <a:r>
              <a:rPr lang="en-US" dirty="0" smtClean="0"/>
              <a:t>/a/How-To-Write-Bash-For-</a:t>
            </a:r>
            <a:r>
              <a:rPr lang="en-US" dirty="0" err="1" smtClean="0"/>
              <a:t>Loops.htm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6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387F05C-2686-4004-82AF-7816D45B8AA7}" type="datetimeFigureOut">
              <a:rPr lang="en-GB" smtClean="0"/>
              <a:t>02/06/14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Unix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Janos Binder - </a:t>
            </a:r>
            <a:r>
              <a:rPr lang="en-GB" dirty="0" err="1" smtClean="0"/>
              <a:t>janos.binder@embl.de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89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What the (s)hell is this?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Piece </a:t>
            </a:r>
            <a:r>
              <a:rPr lang="en-GB" i="1" dirty="0"/>
              <a:t>of software that provides an interface for users of an operating 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43" y="2420888"/>
            <a:ext cx="623035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5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Tips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Previous command: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Auto-Complete: </a:t>
            </a:r>
          </a:p>
          <a:p>
            <a:endParaRPr lang="en-GB" dirty="0"/>
          </a:p>
          <a:p>
            <a:r>
              <a:rPr lang="en-GB" dirty="0" smtClean="0"/>
              <a:t>Emergency Stop: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Going forward/back: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635896" y="1772816"/>
            <a:ext cx="936104" cy="936104"/>
            <a:chOff x="4175956" y="2168860"/>
            <a:chExt cx="936104" cy="936104"/>
          </a:xfrm>
        </p:grpSpPr>
        <p:sp>
          <p:nvSpPr>
            <p:cNvPr id="5" name="Rectangle 4"/>
            <p:cNvSpPr/>
            <p:nvPr/>
          </p:nvSpPr>
          <p:spPr>
            <a:xfrm>
              <a:off x="4175956" y="2168860"/>
              <a:ext cx="936104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Up Arrow 3"/>
            <p:cNvSpPr/>
            <p:nvPr/>
          </p:nvSpPr>
          <p:spPr>
            <a:xfrm>
              <a:off x="4427984" y="2348880"/>
              <a:ext cx="432048" cy="576064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ectangle 6"/>
          <p:cNvSpPr/>
          <p:nvPr/>
        </p:nvSpPr>
        <p:spPr>
          <a:xfrm>
            <a:off x="3635896" y="2852936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TAB</a:t>
            </a:r>
            <a:endParaRPr lang="en-GB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3635896" y="38610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5256076" y="38531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</a:t>
            </a:r>
            <a:endParaRPr lang="en-GB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3640828" y="47971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5261008" y="47892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5896" y="55892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5256076" y="55813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8" name="Up Arrow 17"/>
          <p:cNvSpPr/>
          <p:nvPr/>
        </p:nvSpPr>
        <p:spPr>
          <a:xfrm rot="16200000">
            <a:off x="5652120" y="5517233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220072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9" name="Up Arrow 18"/>
          <p:cNvSpPr/>
          <p:nvPr/>
        </p:nvSpPr>
        <p:spPr>
          <a:xfrm rot="5400000">
            <a:off x="5724128" y="6165304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635896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11558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0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Getting help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54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nfo [command]</a:t>
            </a:r>
            <a:endParaRPr lang="en-US" dirty="0"/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info command provides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868" y="1196752"/>
            <a:ext cx="72036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8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[command]</a:t>
            </a:r>
            <a:endParaRPr lang="en-US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196752"/>
            <a:ext cx="730514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4"/>
          <p:cNvSpPr>
            <a:spLocks/>
          </p:cNvSpPr>
          <p:nvPr/>
        </p:nvSpPr>
        <p:spPr bwMode="auto">
          <a:xfrm>
            <a:off x="1403648" y="5805264"/>
            <a:ext cx="6336704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man command is a more traditional way to get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4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385" y="1268760"/>
            <a:ext cx="7068058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What’s going on: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top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58772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Display the list of running processes</a:t>
            </a:r>
          </a:p>
          <a:p>
            <a:pPr algn="ctr"/>
            <a:r>
              <a:rPr lang="en-GB" dirty="0" smtClean="0"/>
              <a:t>To kill a program type ‘k’ on the keyboard followed by the PID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08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Browsing around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18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Everything’s a file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08199852"/>
              </p:ext>
            </p:extLst>
          </p:nvPr>
        </p:nvGraphicFramePr>
        <p:xfrm>
          <a:off x="2676017" y="1868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8687" y="1946377"/>
            <a:ext cx="25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8687" y="282776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687" y="3705842"/>
            <a:ext cx="127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58687" y="4582964"/>
            <a:ext cx="2228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58687" y="5449762"/>
            <a:ext cx="319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/desktop/</a:t>
            </a:r>
            <a:r>
              <a:rPr lang="en-US" sz="2000" dirty="0" err="1" smtClean="0"/>
              <a:t>todo.txt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81639" y="1868692"/>
            <a:ext cx="3271978" cy="4726249"/>
            <a:chOff x="81639" y="1868692"/>
            <a:chExt cx="3038929" cy="4726249"/>
          </a:xfrm>
        </p:grpSpPr>
        <p:sp>
          <p:nvSpPr>
            <p:cNvPr id="30" name="Rounded Rectangle 29"/>
            <p:cNvSpPr/>
            <p:nvPr/>
          </p:nvSpPr>
          <p:spPr>
            <a:xfrm>
              <a:off x="81639" y="1868692"/>
              <a:ext cx="3038929" cy="4064000"/>
            </a:xfrm>
            <a:prstGeom prst="roundRect">
              <a:avLst>
                <a:gd name="adj" fmla="val 8309"/>
              </a:avLst>
            </a:prstGeom>
            <a:noFill/>
            <a:ln w="38100" cmpd="sng">
              <a:solidFill>
                <a:schemeClr val="accent6"/>
              </a:solidFill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 smtClean="0">
                <a:solidFill>
                  <a:srgbClr val="CCCCCC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5028" y="6071721"/>
              <a:ext cx="103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C00000"/>
                  </a:solidFill>
                  <a:latin typeface="Chalkduster"/>
                  <a:cs typeface="Chalkduster"/>
                </a:rPr>
                <a:t>Path</a:t>
              </a:r>
              <a:endParaRPr lang="en-US" sz="2800" dirty="0">
                <a:solidFill>
                  <a:srgbClr val="C00000"/>
                </a:solidFill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9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(list)</a:t>
            </a:r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ls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lists the contents of your current working directory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62" y="1428750"/>
            <a:ext cx="6666012" cy="39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1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clear (clear screen)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2915816" y="5405710"/>
            <a:ext cx="435597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clear command clears the screen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Nexus-5-Press-Image-001-1280x8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82" y="1776837"/>
            <a:ext cx="5161550" cy="3524371"/>
          </a:xfrm>
          <a:prstGeom prst="rect">
            <a:avLst/>
          </a:prstGeom>
        </p:spPr>
      </p:pic>
      <p:pic>
        <p:nvPicPr>
          <p:cNvPr id="4" name="Content Placeholder 3" descr="compatible_her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r="633"/>
          <a:stretch>
            <a:fillRect/>
          </a:stretch>
        </p:blipFill>
        <p:spPr>
          <a:xfrm>
            <a:off x="251520" y="1772816"/>
            <a:ext cx="6183021" cy="3664013"/>
          </a:xfrm>
        </p:spPr>
      </p:pic>
    </p:spTree>
    <p:extLst>
      <p:ext uri="{BB962C8B-B14F-4D97-AF65-F5344CB8AC3E}">
        <p14:creationId xmlns:p14="http://schemas.microsoft.com/office/powerpoint/2010/main" val="15693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-al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(long list)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1403648" y="5636920"/>
            <a:ext cx="5436604" cy="44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-al parameters show </a:t>
            </a:r>
            <a:r>
              <a:rPr lang="en-US" u="sng" dirty="0">
                <a:ea typeface="Chalkboard" charset="0"/>
                <a:cs typeface="Chalkboard" charset="0"/>
              </a:rPr>
              <a:t>a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ll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files and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their 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attributes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Try also –</a:t>
            </a:r>
            <a:r>
              <a:rPr lang="en-US" dirty="0" err="1" smtClean="0">
                <a:ea typeface="Chalkboard" charset="0"/>
                <a:cs typeface="Chalkboard" charset="0"/>
              </a:rPr>
              <a:t>ltrh</a:t>
            </a:r>
            <a:r>
              <a:rPr lang="en-US" dirty="0" smtClean="0">
                <a:ea typeface="Chalkboard" charset="0"/>
                <a:cs typeface="Chalkboard" charset="0"/>
              </a:rPr>
              <a:t>, it shows </a:t>
            </a:r>
            <a:r>
              <a:rPr lang="en-US" u="sng" dirty="0">
                <a:ea typeface="Chalkboard" charset="0"/>
                <a:cs typeface="Chalkboard" charset="0"/>
              </a:rPr>
              <a:t>all</a:t>
            </a:r>
            <a:r>
              <a:rPr lang="en-US" dirty="0">
                <a:ea typeface="Chalkboard" charset="0"/>
                <a:cs typeface="Chalkboard" charset="0"/>
              </a:rPr>
              <a:t> files </a:t>
            </a:r>
            <a:r>
              <a:rPr lang="en-US" dirty="0" smtClean="0">
                <a:ea typeface="Chalkboard" charset="0"/>
                <a:cs typeface="Chalkboard" charset="0"/>
              </a:rPr>
              <a:t>ordered by modification date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4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[</a:t>
            </a:r>
            <a:r>
              <a:rPr lang="en-US" u="sng" dirty="0" smtClean="0"/>
              <a:t>directory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755576" y="5589240"/>
            <a:ext cx="7776864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The cd command changes the current working directory to ‘directory’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One level up: ..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This directory: .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Your home: ~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4744"/>
            <a:ext cx="6870023" cy="4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mkdir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(make directory)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1619672" y="5517232"/>
            <a:ext cx="5292080" cy="4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mkdir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creates a new directory</a:t>
            </a:r>
          </a:p>
        </p:txBody>
      </p:sp>
    </p:spTree>
    <p:extLst>
      <p:ext uri="{BB962C8B-B14F-4D97-AF65-F5344CB8AC3E}">
        <p14:creationId xmlns:p14="http://schemas.microsoft.com/office/powerpoint/2010/main" val="27202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(remove directory)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2195736" y="5415555"/>
            <a:ext cx="4932040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directory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5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The directories . and .. 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2267744" y="5422203"/>
            <a:ext cx="4752528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 (a full stop) refers to the current directory,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.. (two full stops) refers to the parent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08546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(print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485800" y="5431256"/>
            <a:ext cx="817240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pwd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prints the absolute pathname of the current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4051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2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Handling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09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cp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(copy)</a:t>
            </a:r>
          </a:p>
        </p:txBody>
      </p:sp>
      <p:sp>
        <p:nvSpPr>
          <p:cNvPr id="26629" name="Rectangle 5"/>
          <p:cNvSpPr>
            <a:spLocks/>
          </p:cNvSpPr>
          <p:nvPr/>
        </p:nvSpPr>
        <p:spPr bwMode="auto">
          <a:xfrm>
            <a:off x="1763688" y="5297085"/>
            <a:ext cx="5616624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cp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makes a copy of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, naming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it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</a:p>
        </p:txBody>
      </p:sp>
    </p:spTree>
    <p:extLst>
      <p:ext uri="{BB962C8B-B14F-4D97-AF65-F5344CB8AC3E}">
        <p14:creationId xmlns:p14="http://schemas.microsoft.com/office/powerpoint/2010/main" val="17637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mv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(move)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1691680" y="5245864"/>
            <a:ext cx="52200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mv command moves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into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endParaRPr lang="en-US" dirty="0">
              <a:ea typeface="Chalkboard" charset="0"/>
              <a:cs typeface="Chalkboard" charset="0"/>
            </a:endParaRP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(if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in the same directory,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renamed)</a:t>
            </a:r>
          </a:p>
        </p:txBody>
      </p:sp>
    </p:spTree>
    <p:extLst>
      <p:ext uri="{BB962C8B-B14F-4D97-AF65-F5344CB8AC3E}">
        <p14:creationId xmlns:p14="http://schemas.microsoft.com/office/powerpoint/2010/main" val="415638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  <a:r>
              <a:rPr lang="en-US" dirty="0">
                <a:solidFill>
                  <a:srgbClr val="1F497D"/>
                </a:solidFill>
              </a:rPr>
              <a:t> (remove)</a:t>
            </a:r>
          </a:p>
        </p:txBody>
      </p:sp>
      <p:sp>
        <p:nvSpPr>
          <p:cNvPr id="28676" name="Rectangle 4"/>
          <p:cNvSpPr>
            <a:spLocks/>
          </p:cNvSpPr>
          <p:nvPr/>
        </p:nvSpPr>
        <p:spPr bwMode="auto">
          <a:xfrm>
            <a:off x="2267744" y="5301208"/>
            <a:ext cx="374441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5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Biology</a:t>
            </a:r>
            <a:r>
              <a:rPr lang="en-GB" dirty="0" smtClean="0"/>
              <a:t> in 2014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Omics</a:t>
            </a:r>
            <a:r>
              <a:rPr lang="en-GB" dirty="0" smtClean="0"/>
              <a:t> Era</a:t>
            </a:r>
          </a:p>
          <a:p>
            <a:r>
              <a:rPr lang="en-GB" dirty="0" smtClean="0"/>
              <a:t>Several Go of data / experiment</a:t>
            </a:r>
          </a:p>
          <a:p>
            <a:r>
              <a:rPr lang="en-GB" dirty="0" smtClean="0"/>
              <a:t>Personalized Medicine</a:t>
            </a:r>
            <a:endParaRPr lang="en-GB" dirty="0"/>
          </a:p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53426"/>
            <a:ext cx="3486696" cy="478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13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scp</a:t>
            </a:r>
            <a:r>
              <a:rPr lang="en-US" dirty="0" smtClean="0"/>
              <a:t> server:</a:t>
            </a:r>
            <a:r>
              <a:rPr lang="en-US" u="sng" dirty="0" smtClean="0"/>
              <a:t>file1</a:t>
            </a:r>
            <a:r>
              <a:rPr lang="en-US" dirty="0" smtClean="0"/>
              <a:t> </a:t>
            </a:r>
            <a:r>
              <a:rPr lang="en-US" u="sng" dirty="0"/>
              <a:t>file2</a:t>
            </a:r>
            <a:r>
              <a:rPr lang="en-US" dirty="0"/>
              <a:t> </a:t>
            </a:r>
            <a:r>
              <a:rPr lang="en-US" dirty="0" smtClean="0"/>
              <a:t>(secure copy</a:t>
            </a:r>
            <a:r>
              <a:rPr lang="en-US" dirty="0"/>
              <a:t>)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052736"/>
            <a:ext cx="7127745" cy="500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4"/>
          <p:cNvSpPr>
            <a:spLocks/>
          </p:cNvSpPr>
          <p:nvPr/>
        </p:nvSpPr>
        <p:spPr bwMode="auto">
          <a:xfrm>
            <a:off x="1547664" y="5301208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copies a file from a server to a local place</a:t>
            </a:r>
          </a:p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file1 server:file2 also works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/>
          </a:p>
        </p:txBody>
      </p:sp>
      <p:pic>
        <p:nvPicPr>
          <p:cNvPr id="4" name="Content Placeholder 3" descr="Screen Shot 2014-05-10 at 21.38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539552" y="1052736"/>
            <a:ext cx="8445037" cy="5004466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1691680" y="5589240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wget</a:t>
            </a:r>
            <a:r>
              <a:rPr lang="en-US" dirty="0" smtClean="0">
                <a:ea typeface="Chalkboard" charset="0"/>
                <a:cs typeface="Chalkboard" charset="0"/>
              </a:rPr>
              <a:t> can download files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1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url </a:t>
            </a:r>
            <a:r>
              <a:rPr lang="en-US" dirty="0" err="1" smtClean="0"/>
              <a:t>url</a:t>
            </a:r>
            <a:r>
              <a:rPr lang="en-US" dirty="0" smtClean="0"/>
              <a:t> &gt; filename</a:t>
            </a:r>
            <a:endParaRPr lang="en-US" dirty="0"/>
          </a:p>
        </p:txBody>
      </p:sp>
      <p:pic>
        <p:nvPicPr>
          <p:cNvPr id="4" name="Content Placeholder 3" descr="Screen Shot 2014-05-10 at 21.40.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251520" y="1052736"/>
            <a:ext cx="8795332" cy="5212049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539552" y="5733256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curl retrieves data from various internet services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8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3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Files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3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less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1799692" y="5301208"/>
            <a:ext cx="5544616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less command shows the contents of a file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on the screen, one page at a time</a:t>
            </a:r>
          </a:p>
        </p:txBody>
      </p:sp>
    </p:spTree>
    <p:extLst>
      <p:ext uri="{BB962C8B-B14F-4D97-AF65-F5344CB8AC3E}">
        <p14:creationId xmlns:p14="http://schemas.microsoft.com/office/powerpoint/2010/main" val="41073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head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3797" name="Rectangle 5"/>
          <p:cNvSpPr>
            <a:spLocks/>
          </p:cNvSpPr>
          <p:nvPr/>
        </p:nvSpPr>
        <p:spPr bwMode="auto">
          <a:xfrm>
            <a:off x="2915816" y="5373216"/>
            <a:ext cx="432048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head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first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8177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tail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4821" name="Rectangle 5"/>
          <p:cNvSpPr>
            <a:spLocks/>
          </p:cNvSpPr>
          <p:nvPr/>
        </p:nvSpPr>
        <p:spPr bwMode="auto">
          <a:xfrm>
            <a:off x="2555776" y="5373215"/>
            <a:ext cx="3744416" cy="8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tail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last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36218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[-</a:t>
            </a:r>
            <a:r>
              <a:rPr lang="en-US" dirty="0" err="1"/>
              <a:t>lmw</a:t>
            </a:r>
            <a:r>
              <a:rPr lang="en-US" dirty="0"/>
              <a:t>] </a:t>
            </a:r>
            <a:r>
              <a:rPr lang="en-US" u="sng" dirty="0" smtClean="0"/>
              <a:t>file </a:t>
            </a:r>
            <a:r>
              <a:rPr lang="en-US" dirty="0" smtClean="0"/>
              <a:t>(word count)</a:t>
            </a:r>
            <a:endParaRPr lang="en-US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2447764" y="5223867"/>
            <a:ext cx="42484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wc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returns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lines/words/characters number of a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6338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896822"/>
            <a:ext cx="7507586" cy="526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rep</a:t>
            </a:r>
            <a:r>
              <a:rPr lang="en-US" dirty="0" smtClean="0"/>
              <a:t> pattern </a:t>
            </a:r>
            <a:r>
              <a:rPr lang="en-US" u="sng" dirty="0"/>
              <a:t>file</a:t>
            </a:r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Grep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returns lines, which contain the pattern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-v flag return those line, which does not contain the pattern 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-f[number] [file]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35" b="6135"/>
          <a:stretch>
            <a:fillRect/>
          </a:stretch>
        </p:blipFill>
        <p:spPr>
          <a:xfrm>
            <a:off x="899592" y="1340768"/>
            <a:ext cx="7211144" cy="4273271"/>
          </a:xfrm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Cut returns only the specified columns.</a:t>
            </a:r>
          </a:p>
        </p:txBody>
      </p:sp>
    </p:spTree>
    <p:extLst>
      <p:ext uri="{BB962C8B-B14F-4D97-AF65-F5344CB8AC3E}">
        <p14:creationId xmlns:p14="http://schemas.microsoft.com/office/powerpoint/2010/main" val="183989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1F497D"/>
                </a:solidFill>
              </a:rPr>
              <a:t>Why using Unix in Biomedical Research?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58" y="1700808"/>
            <a:ext cx="357594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22768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Free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8344" y="24208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Fast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696685" y="4797152"/>
            <a:ext cx="165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Open</a:t>
            </a:r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421934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Ethics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602128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Easy &amp; documented!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96706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–u </a:t>
            </a:r>
            <a:r>
              <a:rPr lang="en-US" dirty="0" smtClean="0"/>
              <a:t>[</a:t>
            </a:r>
            <a:r>
              <a:rPr lang="en-US" dirty="0" smtClean="0"/>
              <a:t>file]</a:t>
            </a:r>
            <a:endParaRPr lang="en-US" dirty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Sort the lines in a file. –u specifies that only unique lines should be listed (against duplication)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388424" cy="534373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</a:t>
            </a:r>
            <a:r>
              <a:rPr lang="en-US" dirty="0" err="1" smtClean="0"/>
              <a:t>niq</a:t>
            </a:r>
            <a:r>
              <a:rPr lang="en-US" dirty="0" smtClean="0"/>
              <a:t> [–c] [</a:t>
            </a:r>
            <a:r>
              <a:rPr lang="en-US" dirty="0" smtClean="0"/>
              <a:t>file</a:t>
            </a:r>
            <a:r>
              <a:rPr lang="en-US" dirty="0" smtClean="0"/>
              <a:t>] (unique)</a:t>
            </a:r>
            <a:endParaRPr lang="en-US" dirty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Prints only unique lines (similar –u in sort). –c defines that it counts also the </a:t>
            </a:r>
            <a:r>
              <a:rPr lang="en-US" dirty="0" err="1" smtClean="0">
                <a:ea typeface="Chalkboard" charset="0"/>
                <a:cs typeface="Chalkboard" charset="0"/>
              </a:rPr>
              <a:t>occurence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488" b="3488"/>
          <a:stretch>
            <a:fillRect/>
          </a:stretch>
        </p:blipFill>
        <p:spPr>
          <a:xfrm>
            <a:off x="251520" y="1196752"/>
            <a:ext cx="8748972" cy="5184576"/>
          </a:xfrm>
        </p:spPr>
      </p:pic>
    </p:spTree>
    <p:extLst>
      <p:ext uri="{BB962C8B-B14F-4D97-AF65-F5344CB8AC3E}">
        <p14:creationId xmlns:p14="http://schemas.microsoft.com/office/powerpoint/2010/main" val="329430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24744"/>
            <a:ext cx="7488832" cy="5058462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gawk “short program” file</a:t>
            </a:r>
            <a:endParaRPr lang="en-US" u="sng" dirty="0"/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700064" y="53762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(g)</a:t>
            </a:r>
            <a:r>
              <a:rPr lang="en-US" dirty="0" err="1"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wk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is a language for data manipulation – some examples will come during the tutorial</a:t>
            </a:r>
          </a:p>
        </p:txBody>
      </p:sp>
    </p:spTree>
    <p:extLst>
      <p:ext uri="{BB962C8B-B14F-4D97-AF65-F5344CB8AC3E}">
        <p14:creationId xmlns:p14="http://schemas.microsoft.com/office/powerpoint/2010/main" val="17097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Take home message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Unix/Linux is the most widely used operating system in bioinformatics</a:t>
            </a:r>
          </a:p>
          <a:p>
            <a:endParaRPr lang="en-GB" dirty="0"/>
          </a:p>
          <a:p>
            <a:r>
              <a:rPr lang="en-GB" dirty="0" smtClean="0"/>
              <a:t>Unix/Linux is used to handle files and to run analysis on very large experiments, by calling external programs</a:t>
            </a:r>
          </a:p>
          <a:p>
            <a:pPr lvl="1"/>
            <a:r>
              <a:rPr lang="en-GB" dirty="0" smtClean="0"/>
              <a:t>You can manipulate your files through command lines</a:t>
            </a:r>
          </a:p>
          <a:p>
            <a:pPr lvl="1"/>
            <a:r>
              <a:rPr lang="en-GB" dirty="0" smtClean="0"/>
              <a:t>You can launch programs by the command line (next talk)</a:t>
            </a:r>
          </a:p>
          <a:p>
            <a:endParaRPr lang="en-GB" dirty="0"/>
          </a:p>
          <a:p>
            <a:r>
              <a:rPr lang="en-GB" dirty="0" smtClean="0"/>
              <a:t>Google is the best way to find information about particular command 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6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Setting up programs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8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ssh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ssh</a:t>
            </a:r>
            <a:r>
              <a:rPr lang="en-US" dirty="0" smtClean="0">
                <a:ea typeface="Chalkboard" charset="0"/>
                <a:cs typeface="Chalkboard" charset="0"/>
              </a:rPr>
              <a:t> allows to log in to a remote machine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32656"/>
            <a:ext cx="6474743" cy="55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</a:t>
            </a:r>
            <a:r>
              <a:rPr lang="en-US" dirty="0" err="1" smtClean="0"/>
              <a:t>a+x</a:t>
            </a:r>
            <a:r>
              <a:rPr lang="en-US" dirty="0" smtClean="0"/>
              <a:t> file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chmod</a:t>
            </a:r>
            <a:r>
              <a:rPr lang="en-US" dirty="0" smtClean="0">
                <a:ea typeface="Chalkboard" charset="0"/>
                <a:cs typeface="Chalkboard" charset="0"/>
              </a:rPr>
              <a:t> changes permission of a file. Here it becomes executable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configure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onfigure adopt a program package for the local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6752"/>
            <a:ext cx="5610647" cy="48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make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make compiles and set ups a program package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76672"/>
            <a:ext cx="6330727" cy="5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Pipelines and streams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34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2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Chaining programs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Pipes – Chaining programs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2852936"/>
            <a:ext cx="4114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g</a:t>
            </a:r>
            <a:r>
              <a:rPr lang="en-GB" dirty="0" err="1" smtClean="0"/>
              <a:t>rep</a:t>
            </a:r>
            <a:r>
              <a:rPr lang="en-GB" dirty="0" smtClean="0"/>
              <a:t> …| head’</a:t>
            </a:r>
            <a:endParaRPr lang="en-GB" dirty="0"/>
          </a:p>
        </p:txBody>
      </p:sp>
      <p:sp>
        <p:nvSpPr>
          <p:cNvPr id="4" name="Curved Up Arrow 3"/>
          <p:cNvSpPr/>
          <p:nvPr/>
        </p:nvSpPr>
        <p:spPr>
          <a:xfrm>
            <a:off x="683568" y="3843536"/>
            <a:ext cx="1656184" cy="1080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03863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output is sent</a:t>
            </a:r>
            <a:endParaRPr lang="en-GB" sz="2400" dirty="0"/>
          </a:p>
        </p:txBody>
      </p:sp>
      <p:sp>
        <p:nvSpPr>
          <p:cNvPr id="7" name="Curved Down Arrow 6"/>
          <p:cNvSpPr/>
          <p:nvPr/>
        </p:nvSpPr>
        <p:spPr>
          <a:xfrm>
            <a:off x="2452936" y="1844824"/>
            <a:ext cx="3991272" cy="10081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9908" y="3099646"/>
            <a:ext cx="230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program is executed and the output is sent to the shell</a:t>
            </a:r>
            <a:endParaRPr lang="en-GB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87624" y="1412776"/>
            <a:ext cx="144016" cy="1584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6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Checking whether </a:t>
            </a:r>
            <a:r>
              <a:rPr lang="en-GB" dirty="0" err="1" smtClean="0">
                <a:solidFill>
                  <a:schemeClr val="tx1"/>
                </a:solidFill>
              </a:rPr>
              <a:t>Xorg</a:t>
            </a:r>
            <a:r>
              <a:rPr lang="en-GB" dirty="0" smtClean="0">
                <a:solidFill>
                  <a:schemeClr val="tx1"/>
                </a:solidFill>
              </a:rPr>
              <a:t> is running: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top </a:t>
            </a:r>
            <a:r>
              <a:rPr lang="en-GB" dirty="0"/>
              <a:t>| </a:t>
            </a:r>
            <a:r>
              <a:rPr lang="en-GB" dirty="0" err="1"/>
              <a:t>grep</a:t>
            </a:r>
            <a:r>
              <a:rPr lang="en-GB" dirty="0"/>
              <a:t> </a:t>
            </a:r>
            <a:r>
              <a:rPr lang="en-GB" dirty="0" smtClean="0"/>
              <a:t>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Output only the line of ‘top’ containing the string 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7" y="1484784"/>
            <a:ext cx="770558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Redirecting standard input &amp; output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&lt; reads in a file, &gt; write the results into a file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980728"/>
            <a:ext cx="880493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bash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Repeating steps is </a:t>
            </a:r>
            <a:r>
              <a:rPr lang="en-US" dirty="0" smtClean="0"/>
              <a:t>time-consuming and </a:t>
            </a:r>
            <a:r>
              <a:rPr lang="en-US" dirty="0" smtClean="0"/>
              <a:t>error-</a:t>
            </a:r>
            <a:r>
              <a:rPr lang="en-US" dirty="0" smtClean="0"/>
              <a:t>prone</a:t>
            </a:r>
          </a:p>
          <a:p>
            <a:r>
              <a:rPr lang="en-US" dirty="0" smtClean="0"/>
              <a:t>Reproducible research -&gt; </a:t>
            </a:r>
            <a:endParaRPr lang="en-US" dirty="0" smtClean="0"/>
          </a:p>
          <a:p>
            <a:r>
              <a:rPr lang="en-US" dirty="0" smtClean="0"/>
              <a:t>An automated solution is needed</a:t>
            </a:r>
          </a:p>
          <a:p>
            <a:r>
              <a:rPr lang="en-US" dirty="0" smtClean="0"/>
              <a:t>UNIX – shell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7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script –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line defines what kind of program will interpret this script</a:t>
            </a:r>
          </a:p>
          <a:p>
            <a:r>
              <a:rPr lang="en-US" dirty="0" smtClean="0"/>
              <a:t>echo – this command prints out text</a:t>
            </a:r>
          </a:p>
          <a:p>
            <a:r>
              <a:rPr lang="en-US" dirty="0" smtClean="0"/>
              <a:t>“ denotes that it is a text – work also without it, but error prone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933056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</a:t>
            </a:r>
            <a:r>
              <a:rPr lang="en-US" b="1" dirty="0" smtClean="0">
                <a:latin typeface="Courier New"/>
                <a:cs typeface="Courier New"/>
              </a:rPr>
              <a:t>/bash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"Hello World!"</a:t>
            </a:r>
          </a:p>
        </p:txBody>
      </p:sp>
    </p:spTree>
    <p:extLst>
      <p:ext uri="{BB962C8B-B14F-4D97-AF65-F5344CB8AC3E}">
        <p14:creationId xmlns:p14="http://schemas.microsoft.com/office/powerpoint/2010/main" val="76904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often used texts, numbers</a:t>
            </a:r>
          </a:p>
          <a:p>
            <a:r>
              <a:rPr lang="en-US" dirty="0" smtClean="0"/>
              <a:t>Storing results of a calculation</a:t>
            </a:r>
          </a:p>
          <a:p>
            <a:r>
              <a:rPr lang="en-US" dirty="0" smtClean="0"/>
              <a:t>Remember to the $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861048"/>
            <a:ext cx="6984776" cy="1754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HW="Hello World!"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$HW</a:t>
            </a:r>
          </a:p>
          <a:p>
            <a:r>
              <a:rPr lang="en-US" b="1" dirty="0">
                <a:latin typeface="Courier New"/>
                <a:cs typeface="Courier New"/>
              </a:rPr>
              <a:t>echo "It is boring to print" $HW</a:t>
            </a:r>
          </a:p>
        </p:txBody>
      </p:sp>
    </p:spTree>
    <p:extLst>
      <p:ext uri="{BB962C8B-B14F-4D97-AF65-F5344CB8AC3E}">
        <p14:creationId xmlns:p14="http://schemas.microsoft.com/office/powerpoint/2010/main" val="41782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you decide whether to perform an action or not, which based on the evaluation of the expression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if-then-else construct: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34888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FILE="3_basic_conditionals.sh"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5013176"/>
            <a:ext cx="6984776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else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"does not 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2242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and pipes -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the names of the files in a directory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it shows also lists </a:t>
            </a:r>
            <a:r>
              <a:rPr lang="en-US" dirty="0" err="1" smtClean="0">
                <a:latin typeface="Courier New"/>
                <a:cs typeface="Courier New"/>
              </a:rPr>
              <a:t>files_in_the_directory.txt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Piping the other way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A more clever solution: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608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589240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|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&lt;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| less</a:t>
            </a:r>
          </a:p>
        </p:txBody>
      </p:sp>
    </p:spTree>
    <p:extLst>
      <p:ext uri="{BB962C8B-B14F-4D97-AF65-F5344CB8AC3E}">
        <p14:creationId xmlns:p14="http://schemas.microsoft.com/office/powerpoint/2010/main" val="85566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 stuff the “same” stuff more than once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204864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"We count to ten!"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for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450912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1 ))</a:t>
            </a:r>
          </a:p>
          <a:p>
            <a:r>
              <a:rPr lang="en-US" b="1" dirty="0">
                <a:latin typeface="Courier New"/>
                <a:cs typeface="Courier New"/>
              </a:rPr>
              <a:t>while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   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</a:t>
            </a: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16688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OSX terminal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3" name="Picture 2" descr="terminal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2776"/>
            <a:ext cx="9144001" cy="50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1560" y="2636912"/>
            <a:ext cx="7848872" cy="252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How do I execute a series of commands?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Bash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create scripts (</a:t>
            </a:r>
            <a:r>
              <a:rPr lang="en-GB" dirty="0" err="1" smtClean="0"/>
              <a:t>e.g</a:t>
            </a:r>
            <a:r>
              <a:rPr lang="en-GB" dirty="0" smtClean="0"/>
              <a:t>, “</a:t>
            </a:r>
            <a:r>
              <a:rPr lang="en-GB" i="1" dirty="0" smtClean="0"/>
              <a:t>my_series_of_command.sh”</a:t>
            </a:r>
            <a:r>
              <a:rPr lang="en-GB" dirty="0" smtClean="0"/>
              <a:t>) executing a series of Unix commands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80928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" pitchFamily="49" charset="0"/>
              </a:rPr>
              <a:t>#!/</a:t>
            </a:r>
            <a:r>
              <a:rPr lang="en-GB" sz="2000" dirty="0" smtClean="0">
                <a:latin typeface="Courier" pitchFamily="49" charset="0"/>
              </a:rPr>
              <a:t>bin/bash</a:t>
            </a:r>
          </a:p>
          <a:p>
            <a:endParaRPr lang="en-GB" sz="2000" dirty="0" smtClean="0">
              <a:latin typeface="Courier" pitchFamily="49" charset="0"/>
            </a:endParaRPr>
          </a:p>
          <a:p>
            <a:r>
              <a:rPr lang="en-GB" sz="2000" dirty="0" smtClean="0">
                <a:latin typeface="Courier" pitchFamily="49" charset="0"/>
              </a:rPr>
              <a:t>for </a:t>
            </a:r>
            <a:r>
              <a:rPr lang="en-GB" sz="2000" dirty="0">
                <a:latin typeface="Courier" pitchFamily="49" charset="0"/>
              </a:rPr>
              <a:t>i in $(</a:t>
            </a:r>
            <a:r>
              <a:rPr lang="en-GB" sz="2000" dirty="0" err="1">
                <a:latin typeface="Courier" pitchFamily="49" charset="0"/>
              </a:rPr>
              <a:t>seq</a:t>
            </a:r>
            <a:r>
              <a:rPr lang="en-GB" sz="2000" dirty="0">
                <a:latin typeface="Courier" pitchFamily="49" charset="0"/>
              </a:rPr>
              <a:t> 1 5</a:t>
            </a:r>
            <a:r>
              <a:rPr lang="en-GB" sz="2000" dirty="0" smtClean="0">
                <a:latin typeface="Courier" pitchFamily="49" charset="0"/>
              </a:rPr>
              <a:t>)</a:t>
            </a:r>
          </a:p>
          <a:p>
            <a:r>
              <a:rPr lang="en-GB" sz="2000" dirty="0" smtClean="0">
                <a:latin typeface="Courier" pitchFamily="49" charset="0"/>
              </a:rPr>
              <a:t>do</a:t>
            </a:r>
          </a:p>
          <a:p>
            <a:r>
              <a:rPr lang="en-GB" sz="2000" dirty="0">
                <a:latin typeface="Courier" pitchFamily="49" charset="0"/>
              </a:rPr>
              <a:t>	echo </a:t>
            </a:r>
            <a:r>
              <a:rPr lang="en-GB" sz="2000" dirty="0" smtClean="0">
                <a:latin typeface="Courier" pitchFamily="49" charset="0"/>
              </a:rPr>
              <a:t>"i is equal to: </a:t>
            </a:r>
            <a:r>
              <a:rPr lang="en-GB" sz="2000" dirty="0">
                <a:latin typeface="Courier" pitchFamily="49" charset="0"/>
              </a:rPr>
              <a:t>$</a:t>
            </a:r>
            <a:r>
              <a:rPr lang="en-GB" sz="2000" dirty="0" smtClean="0">
                <a:latin typeface="Courier" pitchFamily="49" charset="0"/>
              </a:rPr>
              <a:t>i"</a:t>
            </a:r>
          </a:p>
          <a:p>
            <a:r>
              <a:rPr lang="en-GB" sz="2000" dirty="0">
                <a:latin typeface="Courier" pitchFamily="49" charset="0"/>
              </a:rPr>
              <a:t>	</a:t>
            </a:r>
            <a:r>
              <a:rPr lang="en-GB" sz="2000" dirty="0" err="1" smtClean="0">
                <a:latin typeface="Courier" pitchFamily="49" charset="0"/>
              </a:rPr>
              <a:t>ls</a:t>
            </a:r>
            <a:r>
              <a:rPr lang="en-GB" sz="2000" dirty="0" smtClean="0">
                <a:latin typeface="Courier" pitchFamily="49" charset="0"/>
              </a:rPr>
              <a:t> -l</a:t>
            </a:r>
          </a:p>
          <a:p>
            <a:r>
              <a:rPr lang="en-GB" sz="2000" dirty="0" smtClean="0">
                <a:latin typeface="Courier" pitchFamily="49" charset="0"/>
              </a:rPr>
              <a:t>done</a:t>
            </a:r>
            <a:endParaRPr lang="en-GB" sz="2000" dirty="0"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738" y="5820072"/>
            <a:ext cx="755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You can execute the scripts via: </a:t>
            </a:r>
            <a:r>
              <a:rPr lang="en-GB" dirty="0" err="1" smtClean="0">
                <a:solidFill>
                  <a:schemeClr val="tx2"/>
                </a:solidFill>
              </a:rPr>
              <a:t>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</a:p>
          <a:p>
            <a:r>
              <a:rPr lang="en-GB" dirty="0" smtClean="0">
                <a:solidFill>
                  <a:schemeClr val="tx2"/>
                </a:solidFill>
              </a:rPr>
              <a:t>or </a:t>
            </a:r>
            <a:r>
              <a:rPr lang="en-GB" dirty="0" err="1" smtClean="0">
                <a:solidFill>
                  <a:schemeClr val="tx2"/>
                </a:solidFill>
              </a:rPr>
              <a:t>chmod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a+x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; ./</a:t>
            </a:r>
            <a:r>
              <a:rPr lang="en-GB" dirty="0" err="1">
                <a:solidFill>
                  <a:schemeClr val="tx2"/>
                </a:solidFill>
              </a:rPr>
              <a:t>my_series_of_command.sh</a:t>
            </a:r>
            <a:r>
              <a:rPr lang="en-GB" dirty="0">
                <a:solidFill>
                  <a:schemeClr val="tx2"/>
                </a:solidFill>
              </a:rPr>
              <a:t>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1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12" y="2780928"/>
            <a:ext cx="2801296" cy="336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683568" y="27809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1760" y="73965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Bradley Hand ITC" pitchFamily="66" charset="0"/>
              </a:rPr>
              <a:t>“Hey, Unix looks cool, but I have a Mac!”</a:t>
            </a:r>
            <a:endParaRPr lang="en-GB" sz="3200" b="1" dirty="0">
              <a:latin typeface="Bradley Hand ITC" pitchFamily="66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89661" y="570368"/>
            <a:ext cx="4404314" cy="2507912"/>
          </a:xfrm>
          <a:custGeom>
            <a:avLst/>
            <a:gdLst>
              <a:gd name="connsiteX0" fmla="*/ 4393856 w 4404314"/>
              <a:gd name="connsiteY0" fmla="*/ 2507810 h 2507912"/>
              <a:gd name="connsiteX1" fmla="*/ 4366695 w 4404314"/>
              <a:gd name="connsiteY1" fmla="*/ 2417276 h 2507912"/>
              <a:gd name="connsiteX2" fmla="*/ 4321428 w 4404314"/>
              <a:gd name="connsiteY2" fmla="*/ 2335794 h 2507912"/>
              <a:gd name="connsiteX3" fmla="*/ 4303321 w 4404314"/>
              <a:gd name="connsiteY3" fmla="*/ 2299581 h 2507912"/>
              <a:gd name="connsiteX4" fmla="*/ 4249000 w 4404314"/>
              <a:gd name="connsiteY4" fmla="*/ 2190939 h 2507912"/>
              <a:gd name="connsiteX5" fmla="*/ 4212787 w 4404314"/>
              <a:gd name="connsiteY5" fmla="*/ 2055137 h 2507912"/>
              <a:gd name="connsiteX6" fmla="*/ 4194680 w 4404314"/>
              <a:gd name="connsiteY6" fmla="*/ 1892175 h 2507912"/>
              <a:gd name="connsiteX7" fmla="*/ 4185626 w 4404314"/>
              <a:gd name="connsiteY7" fmla="*/ 1846907 h 2507912"/>
              <a:gd name="connsiteX8" fmla="*/ 4176573 w 4404314"/>
              <a:gd name="connsiteY8" fmla="*/ 1765426 h 2507912"/>
              <a:gd name="connsiteX9" fmla="*/ 4149412 w 4404314"/>
              <a:gd name="connsiteY9" fmla="*/ 1584357 h 2507912"/>
              <a:gd name="connsiteX10" fmla="*/ 4158466 w 4404314"/>
              <a:gd name="connsiteY10" fmla="*/ 1339913 h 2507912"/>
              <a:gd name="connsiteX11" fmla="*/ 4167519 w 4404314"/>
              <a:gd name="connsiteY11" fmla="*/ 1131683 h 2507912"/>
              <a:gd name="connsiteX12" fmla="*/ 4158466 w 4404314"/>
              <a:gd name="connsiteY12" fmla="*/ 543208 h 2507912"/>
              <a:gd name="connsiteX13" fmla="*/ 4122252 w 4404314"/>
              <a:gd name="connsiteY13" fmla="*/ 497941 h 2507912"/>
              <a:gd name="connsiteX14" fmla="*/ 4067931 w 4404314"/>
              <a:gd name="connsiteY14" fmla="*/ 425513 h 2507912"/>
              <a:gd name="connsiteX15" fmla="*/ 4031717 w 4404314"/>
              <a:gd name="connsiteY15" fmla="*/ 398353 h 2507912"/>
              <a:gd name="connsiteX16" fmla="*/ 4013610 w 4404314"/>
              <a:gd name="connsiteY16" fmla="*/ 371192 h 2507912"/>
              <a:gd name="connsiteX17" fmla="*/ 3968343 w 4404314"/>
              <a:gd name="connsiteY17" fmla="*/ 344032 h 2507912"/>
              <a:gd name="connsiteX18" fmla="*/ 3941183 w 4404314"/>
              <a:gd name="connsiteY18" fmla="*/ 325925 h 2507912"/>
              <a:gd name="connsiteX19" fmla="*/ 3850648 w 4404314"/>
              <a:gd name="connsiteY19" fmla="*/ 253497 h 2507912"/>
              <a:gd name="connsiteX20" fmla="*/ 3823488 w 4404314"/>
              <a:gd name="connsiteY20" fmla="*/ 217283 h 2507912"/>
              <a:gd name="connsiteX21" fmla="*/ 3796327 w 4404314"/>
              <a:gd name="connsiteY21" fmla="*/ 208230 h 2507912"/>
              <a:gd name="connsiteX22" fmla="*/ 3705792 w 4404314"/>
              <a:gd name="connsiteY22" fmla="*/ 172016 h 2507912"/>
              <a:gd name="connsiteX23" fmla="*/ 3660525 w 4404314"/>
              <a:gd name="connsiteY23" fmla="*/ 153909 h 2507912"/>
              <a:gd name="connsiteX24" fmla="*/ 3551884 w 4404314"/>
              <a:gd name="connsiteY24" fmla="*/ 135802 h 2507912"/>
              <a:gd name="connsiteX25" fmla="*/ 3425135 w 4404314"/>
              <a:gd name="connsiteY25" fmla="*/ 117695 h 2507912"/>
              <a:gd name="connsiteX26" fmla="*/ 3307440 w 4404314"/>
              <a:gd name="connsiteY26" fmla="*/ 99588 h 2507912"/>
              <a:gd name="connsiteX27" fmla="*/ 3253119 w 4404314"/>
              <a:gd name="connsiteY27" fmla="*/ 90535 h 2507912"/>
              <a:gd name="connsiteX28" fmla="*/ 3135424 w 4404314"/>
              <a:gd name="connsiteY28" fmla="*/ 63375 h 2507912"/>
              <a:gd name="connsiteX29" fmla="*/ 3072050 w 4404314"/>
              <a:gd name="connsiteY29" fmla="*/ 54321 h 2507912"/>
              <a:gd name="connsiteX30" fmla="*/ 3035836 w 4404314"/>
              <a:gd name="connsiteY30" fmla="*/ 45268 h 2507912"/>
              <a:gd name="connsiteX31" fmla="*/ 2945301 w 4404314"/>
              <a:gd name="connsiteY31" fmla="*/ 36214 h 2507912"/>
              <a:gd name="connsiteX32" fmla="*/ 2890981 w 4404314"/>
              <a:gd name="connsiteY32" fmla="*/ 27161 h 2507912"/>
              <a:gd name="connsiteX33" fmla="*/ 2655590 w 4404314"/>
              <a:gd name="connsiteY33" fmla="*/ 18107 h 2507912"/>
              <a:gd name="connsiteX34" fmla="*/ 2519789 w 4404314"/>
              <a:gd name="connsiteY34" fmla="*/ 9054 h 2507912"/>
              <a:gd name="connsiteX35" fmla="*/ 2492628 w 4404314"/>
              <a:gd name="connsiteY35" fmla="*/ 0 h 2507912"/>
              <a:gd name="connsiteX36" fmla="*/ 1207036 w 4404314"/>
              <a:gd name="connsiteY36" fmla="*/ 9054 h 2507912"/>
              <a:gd name="connsiteX37" fmla="*/ 998806 w 4404314"/>
              <a:gd name="connsiteY37" fmla="*/ 27161 h 2507912"/>
              <a:gd name="connsiteX38" fmla="*/ 890165 w 4404314"/>
              <a:gd name="connsiteY38" fmla="*/ 45268 h 2507912"/>
              <a:gd name="connsiteX39" fmla="*/ 817737 w 4404314"/>
              <a:gd name="connsiteY39" fmla="*/ 63375 h 2507912"/>
              <a:gd name="connsiteX40" fmla="*/ 781523 w 4404314"/>
              <a:gd name="connsiteY40" fmla="*/ 72428 h 2507912"/>
              <a:gd name="connsiteX41" fmla="*/ 654775 w 4404314"/>
              <a:gd name="connsiteY41" fmla="*/ 108642 h 2507912"/>
              <a:gd name="connsiteX42" fmla="*/ 618561 w 4404314"/>
              <a:gd name="connsiteY42" fmla="*/ 117695 h 2507912"/>
              <a:gd name="connsiteX43" fmla="*/ 555187 w 4404314"/>
              <a:gd name="connsiteY43" fmla="*/ 144856 h 2507912"/>
              <a:gd name="connsiteX44" fmla="*/ 518973 w 4404314"/>
              <a:gd name="connsiteY44" fmla="*/ 153909 h 2507912"/>
              <a:gd name="connsiteX45" fmla="*/ 410331 w 4404314"/>
              <a:gd name="connsiteY45" fmla="*/ 199177 h 2507912"/>
              <a:gd name="connsiteX46" fmla="*/ 346957 w 4404314"/>
              <a:gd name="connsiteY46" fmla="*/ 217283 h 2507912"/>
              <a:gd name="connsiteX47" fmla="*/ 319796 w 4404314"/>
              <a:gd name="connsiteY47" fmla="*/ 226337 h 2507912"/>
              <a:gd name="connsiteX48" fmla="*/ 202101 w 4404314"/>
              <a:gd name="connsiteY48" fmla="*/ 298765 h 2507912"/>
              <a:gd name="connsiteX49" fmla="*/ 111567 w 4404314"/>
              <a:gd name="connsiteY49" fmla="*/ 389299 h 2507912"/>
              <a:gd name="connsiteX50" fmla="*/ 93460 w 4404314"/>
              <a:gd name="connsiteY50" fmla="*/ 425513 h 2507912"/>
              <a:gd name="connsiteX51" fmla="*/ 57246 w 4404314"/>
              <a:gd name="connsiteY51" fmla="*/ 488887 h 2507912"/>
              <a:gd name="connsiteX52" fmla="*/ 30086 w 4404314"/>
              <a:gd name="connsiteY52" fmla="*/ 570369 h 2507912"/>
              <a:gd name="connsiteX53" fmla="*/ 21032 w 4404314"/>
              <a:gd name="connsiteY53" fmla="*/ 597529 h 2507912"/>
              <a:gd name="connsiteX54" fmla="*/ 11979 w 4404314"/>
              <a:gd name="connsiteY54" fmla="*/ 624689 h 2507912"/>
              <a:gd name="connsiteX55" fmla="*/ 11979 w 4404314"/>
              <a:gd name="connsiteY55" fmla="*/ 950614 h 2507912"/>
              <a:gd name="connsiteX56" fmla="*/ 57246 w 4404314"/>
              <a:gd name="connsiteY56" fmla="*/ 1312753 h 2507912"/>
              <a:gd name="connsiteX57" fmla="*/ 66299 w 4404314"/>
              <a:gd name="connsiteY57" fmla="*/ 1376127 h 2507912"/>
              <a:gd name="connsiteX58" fmla="*/ 75353 w 4404314"/>
              <a:gd name="connsiteY58" fmla="*/ 1403287 h 2507912"/>
              <a:gd name="connsiteX59" fmla="*/ 120620 w 4404314"/>
              <a:gd name="connsiteY59" fmla="*/ 1511929 h 2507912"/>
              <a:gd name="connsiteX60" fmla="*/ 147781 w 4404314"/>
              <a:gd name="connsiteY60" fmla="*/ 1620571 h 2507912"/>
              <a:gd name="connsiteX61" fmla="*/ 165888 w 4404314"/>
              <a:gd name="connsiteY61" fmla="*/ 1656784 h 2507912"/>
              <a:gd name="connsiteX62" fmla="*/ 193048 w 4404314"/>
              <a:gd name="connsiteY62" fmla="*/ 1729212 h 2507912"/>
              <a:gd name="connsiteX63" fmla="*/ 220208 w 4404314"/>
              <a:gd name="connsiteY63" fmla="*/ 1756373 h 2507912"/>
              <a:gd name="connsiteX64" fmla="*/ 283583 w 4404314"/>
              <a:gd name="connsiteY64" fmla="*/ 1865014 h 2507912"/>
              <a:gd name="connsiteX65" fmla="*/ 337903 w 4404314"/>
              <a:gd name="connsiteY65" fmla="*/ 1910282 h 2507912"/>
              <a:gd name="connsiteX66" fmla="*/ 401278 w 4404314"/>
              <a:gd name="connsiteY66" fmla="*/ 1955549 h 2507912"/>
              <a:gd name="connsiteX67" fmla="*/ 482759 w 4404314"/>
              <a:gd name="connsiteY67" fmla="*/ 2000816 h 2507912"/>
              <a:gd name="connsiteX68" fmla="*/ 537080 w 4404314"/>
              <a:gd name="connsiteY68" fmla="*/ 2037030 h 2507912"/>
              <a:gd name="connsiteX69" fmla="*/ 591400 w 4404314"/>
              <a:gd name="connsiteY69" fmla="*/ 2055137 h 2507912"/>
              <a:gd name="connsiteX70" fmla="*/ 980699 w 4404314"/>
              <a:gd name="connsiteY70" fmla="*/ 2136618 h 2507912"/>
              <a:gd name="connsiteX71" fmla="*/ 1342838 w 4404314"/>
              <a:gd name="connsiteY71" fmla="*/ 2163779 h 2507912"/>
              <a:gd name="connsiteX72" fmla="*/ 2221024 w 4404314"/>
              <a:gd name="connsiteY72" fmla="*/ 2154725 h 2507912"/>
              <a:gd name="connsiteX73" fmla="*/ 2284398 w 4404314"/>
              <a:gd name="connsiteY73" fmla="*/ 2145672 h 2507912"/>
              <a:gd name="connsiteX74" fmla="*/ 2356826 w 4404314"/>
              <a:gd name="connsiteY74" fmla="*/ 2136618 h 2507912"/>
              <a:gd name="connsiteX75" fmla="*/ 2519789 w 4404314"/>
              <a:gd name="connsiteY75" fmla="*/ 2127565 h 2507912"/>
              <a:gd name="connsiteX76" fmla="*/ 2999622 w 4404314"/>
              <a:gd name="connsiteY76" fmla="*/ 2136618 h 2507912"/>
              <a:gd name="connsiteX77" fmla="*/ 3108264 w 4404314"/>
              <a:gd name="connsiteY77" fmla="*/ 2154725 h 2507912"/>
              <a:gd name="connsiteX78" fmla="*/ 3144478 w 4404314"/>
              <a:gd name="connsiteY78" fmla="*/ 2163779 h 2507912"/>
              <a:gd name="connsiteX79" fmla="*/ 3198798 w 4404314"/>
              <a:gd name="connsiteY79" fmla="*/ 2172832 h 2507912"/>
              <a:gd name="connsiteX80" fmla="*/ 3298387 w 4404314"/>
              <a:gd name="connsiteY80" fmla="*/ 2199992 h 2507912"/>
              <a:gd name="connsiteX81" fmla="*/ 3325547 w 4404314"/>
              <a:gd name="connsiteY81" fmla="*/ 2209046 h 2507912"/>
              <a:gd name="connsiteX82" fmla="*/ 3452295 w 4404314"/>
              <a:gd name="connsiteY82" fmla="*/ 2236206 h 2507912"/>
              <a:gd name="connsiteX83" fmla="*/ 3506616 w 4404314"/>
              <a:gd name="connsiteY83" fmla="*/ 2254313 h 2507912"/>
              <a:gd name="connsiteX84" fmla="*/ 3533777 w 4404314"/>
              <a:gd name="connsiteY84" fmla="*/ 2272420 h 2507912"/>
              <a:gd name="connsiteX85" fmla="*/ 3588097 w 4404314"/>
              <a:gd name="connsiteY85" fmla="*/ 2281474 h 2507912"/>
              <a:gd name="connsiteX86" fmla="*/ 3615258 w 4404314"/>
              <a:gd name="connsiteY86" fmla="*/ 2290527 h 2507912"/>
              <a:gd name="connsiteX87" fmla="*/ 3669579 w 4404314"/>
              <a:gd name="connsiteY87" fmla="*/ 2299581 h 2507912"/>
              <a:gd name="connsiteX88" fmla="*/ 3705792 w 4404314"/>
              <a:gd name="connsiteY88" fmla="*/ 2308634 h 2507912"/>
              <a:gd name="connsiteX89" fmla="*/ 3732953 w 4404314"/>
              <a:gd name="connsiteY89" fmla="*/ 2317687 h 2507912"/>
              <a:gd name="connsiteX90" fmla="*/ 3877808 w 4404314"/>
              <a:gd name="connsiteY90" fmla="*/ 2326741 h 2507912"/>
              <a:gd name="connsiteX91" fmla="*/ 3986450 w 4404314"/>
              <a:gd name="connsiteY91" fmla="*/ 2335794 h 2507912"/>
              <a:gd name="connsiteX92" fmla="*/ 4067931 w 4404314"/>
              <a:gd name="connsiteY92" fmla="*/ 2344848 h 2507912"/>
              <a:gd name="connsiteX93" fmla="*/ 4230893 w 4404314"/>
              <a:gd name="connsiteY93" fmla="*/ 2353901 h 2507912"/>
              <a:gd name="connsiteX94" fmla="*/ 4303321 w 4404314"/>
              <a:gd name="connsiteY94" fmla="*/ 2362955 h 2507912"/>
              <a:gd name="connsiteX95" fmla="*/ 4402909 w 4404314"/>
              <a:gd name="connsiteY95" fmla="*/ 2399169 h 2507912"/>
              <a:gd name="connsiteX96" fmla="*/ 4393856 w 4404314"/>
              <a:gd name="connsiteY96" fmla="*/ 2507810 h 250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404314" h="2507912">
                <a:moveTo>
                  <a:pt x="4393856" y="2507810"/>
                </a:moveTo>
                <a:cubicBezTo>
                  <a:pt x="4387820" y="2510828"/>
                  <a:pt x="4378921" y="2446314"/>
                  <a:pt x="4366695" y="2417276"/>
                </a:cubicBezTo>
                <a:cubicBezTo>
                  <a:pt x="4354638" y="2388640"/>
                  <a:pt x="4336159" y="2363151"/>
                  <a:pt x="4321428" y="2335794"/>
                </a:cubicBezTo>
                <a:cubicBezTo>
                  <a:pt x="4315030" y="2323911"/>
                  <a:pt x="4308977" y="2311835"/>
                  <a:pt x="4303321" y="2299581"/>
                </a:cubicBezTo>
                <a:cubicBezTo>
                  <a:pt x="4257608" y="2200536"/>
                  <a:pt x="4285454" y="2245619"/>
                  <a:pt x="4249000" y="2190939"/>
                </a:cubicBezTo>
                <a:cubicBezTo>
                  <a:pt x="4231372" y="2138054"/>
                  <a:pt x="4229630" y="2135142"/>
                  <a:pt x="4212787" y="2055137"/>
                </a:cubicBezTo>
                <a:cubicBezTo>
                  <a:pt x="4202056" y="2004166"/>
                  <a:pt x="4200920" y="1942096"/>
                  <a:pt x="4194680" y="1892175"/>
                </a:cubicBezTo>
                <a:cubicBezTo>
                  <a:pt x="4192771" y="1876906"/>
                  <a:pt x="4187802" y="1862141"/>
                  <a:pt x="4185626" y="1846907"/>
                </a:cubicBezTo>
                <a:cubicBezTo>
                  <a:pt x="4181761" y="1819854"/>
                  <a:pt x="4180835" y="1792419"/>
                  <a:pt x="4176573" y="1765426"/>
                </a:cubicBezTo>
                <a:cubicBezTo>
                  <a:pt x="4143768" y="1557660"/>
                  <a:pt x="4170151" y="1791733"/>
                  <a:pt x="4149412" y="1584357"/>
                </a:cubicBezTo>
                <a:cubicBezTo>
                  <a:pt x="4152430" y="1502876"/>
                  <a:pt x="4155207" y="1421385"/>
                  <a:pt x="4158466" y="1339913"/>
                </a:cubicBezTo>
                <a:cubicBezTo>
                  <a:pt x="4161243" y="1270493"/>
                  <a:pt x="4167519" y="1201159"/>
                  <a:pt x="4167519" y="1131683"/>
                </a:cubicBezTo>
                <a:cubicBezTo>
                  <a:pt x="4167519" y="935501"/>
                  <a:pt x="4164234" y="739305"/>
                  <a:pt x="4158466" y="543208"/>
                </a:cubicBezTo>
                <a:cubicBezTo>
                  <a:pt x="4157591" y="513473"/>
                  <a:pt x="4144103" y="512509"/>
                  <a:pt x="4122252" y="497941"/>
                </a:cubicBezTo>
                <a:cubicBezTo>
                  <a:pt x="4105537" y="472869"/>
                  <a:pt x="4089434" y="447016"/>
                  <a:pt x="4067931" y="425513"/>
                </a:cubicBezTo>
                <a:cubicBezTo>
                  <a:pt x="4057261" y="414843"/>
                  <a:pt x="4043788" y="407406"/>
                  <a:pt x="4031717" y="398353"/>
                </a:cubicBezTo>
                <a:cubicBezTo>
                  <a:pt x="4025681" y="389299"/>
                  <a:pt x="4021872" y="378273"/>
                  <a:pt x="4013610" y="371192"/>
                </a:cubicBezTo>
                <a:cubicBezTo>
                  <a:pt x="4000250" y="359740"/>
                  <a:pt x="3983265" y="353358"/>
                  <a:pt x="3968343" y="344032"/>
                </a:cubicBezTo>
                <a:cubicBezTo>
                  <a:pt x="3959116" y="338265"/>
                  <a:pt x="3949807" y="332559"/>
                  <a:pt x="3941183" y="325925"/>
                </a:cubicBezTo>
                <a:cubicBezTo>
                  <a:pt x="3910550" y="302361"/>
                  <a:pt x="3873836" y="284415"/>
                  <a:pt x="3850648" y="253497"/>
                </a:cubicBezTo>
                <a:cubicBezTo>
                  <a:pt x="3841595" y="241426"/>
                  <a:pt x="3835080" y="226943"/>
                  <a:pt x="3823488" y="217283"/>
                </a:cubicBezTo>
                <a:cubicBezTo>
                  <a:pt x="3816157" y="211174"/>
                  <a:pt x="3805048" y="212106"/>
                  <a:pt x="3796327" y="208230"/>
                </a:cubicBezTo>
                <a:cubicBezTo>
                  <a:pt x="3629978" y="134299"/>
                  <a:pt x="3823662" y="211307"/>
                  <a:pt x="3705792" y="172016"/>
                </a:cubicBezTo>
                <a:cubicBezTo>
                  <a:pt x="3690375" y="166877"/>
                  <a:pt x="3676344" y="157631"/>
                  <a:pt x="3660525" y="153909"/>
                </a:cubicBezTo>
                <a:cubicBezTo>
                  <a:pt x="3624788" y="145500"/>
                  <a:pt x="3587884" y="143002"/>
                  <a:pt x="3551884" y="135802"/>
                </a:cubicBezTo>
                <a:cubicBezTo>
                  <a:pt x="3479819" y="121390"/>
                  <a:pt x="3521910" y="128448"/>
                  <a:pt x="3425135" y="117695"/>
                </a:cubicBezTo>
                <a:cubicBezTo>
                  <a:pt x="3365426" y="97793"/>
                  <a:pt x="3419472" y="113592"/>
                  <a:pt x="3307440" y="99588"/>
                </a:cubicBezTo>
                <a:cubicBezTo>
                  <a:pt x="3289225" y="97311"/>
                  <a:pt x="3271226" y="93553"/>
                  <a:pt x="3253119" y="90535"/>
                </a:cubicBezTo>
                <a:cubicBezTo>
                  <a:pt x="3206054" y="74847"/>
                  <a:pt x="3205350" y="73365"/>
                  <a:pt x="3135424" y="63375"/>
                </a:cubicBezTo>
                <a:cubicBezTo>
                  <a:pt x="3114299" y="60357"/>
                  <a:pt x="3093045" y="58138"/>
                  <a:pt x="3072050" y="54321"/>
                </a:cubicBezTo>
                <a:cubicBezTo>
                  <a:pt x="3059808" y="52095"/>
                  <a:pt x="3048154" y="47028"/>
                  <a:pt x="3035836" y="45268"/>
                </a:cubicBezTo>
                <a:cubicBezTo>
                  <a:pt x="3005812" y="40979"/>
                  <a:pt x="2975396" y="39976"/>
                  <a:pt x="2945301" y="36214"/>
                </a:cubicBezTo>
                <a:cubicBezTo>
                  <a:pt x="2927086" y="33937"/>
                  <a:pt x="2909302" y="28306"/>
                  <a:pt x="2890981" y="27161"/>
                </a:cubicBezTo>
                <a:cubicBezTo>
                  <a:pt x="2812612" y="22263"/>
                  <a:pt x="2734018" y="21933"/>
                  <a:pt x="2655590" y="18107"/>
                </a:cubicBezTo>
                <a:cubicBezTo>
                  <a:pt x="2610276" y="15897"/>
                  <a:pt x="2565056" y="12072"/>
                  <a:pt x="2519789" y="9054"/>
                </a:cubicBezTo>
                <a:cubicBezTo>
                  <a:pt x="2510735" y="6036"/>
                  <a:pt x="2502171" y="0"/>
                  <a:pt x="2492628" y="0"/>
                </a:cubicBezTo>
                <a:lnTo>
                  <a:pt x="1207036" y="9054"/>
                </a:lnTo>
                <a:cubicBezTo>
                  <a:pt x="1149724" y="9784"/>
                  <a:pt x="1061138" y="17811"/>
                  <a:pt x="998806" y="27161"/>
                </a:cubicBezTo>
                <a:cubicBezTo>
                  <a:pt x="962499" y="32607"/>
                  <a:pt x="926165" y="38068"/>
                  <a:pt x="890165" y="45268"/>
                </a:cubicBezTo>
                <a:cubicBezTo>
                  <a:pt x="865763" y="50149"/>
                  <a:pt x="841880" y="57339"/>
                  <a:pt x="817737" y="63375"/>
                </a:cubicBezTo>
                <a:cubicBezTo>
                  <a:pt x="805666" y="66393"/>
                  <a:pt x="793487" y="69010"/>
                  <a:pt x="781523" y="72428"/>
                </a:cubicBezTo>
                <a:lnTo>
                  <a:pt x="654775" y="108642"/>
                </a:lnTo>
                <a:cubicBezTo>
                  <a:pt x="642786" y="111972"/>
                  <a:pt x="630255" y="113443"/>
                  <a:pt x="618561" y="117695"/>
                </a:cubicBezTo>
                <a:cubicBezTo>
                  <a:pt x="596962" y="125549"/>
                  <a:pt x="576786" y="137002"/>
                  <a:pt x="555187" y="144856"/>
                </a:cubicBezTo>
                <a:cubicBezTo>
                  <a:pt x="543493" y="149108"/>
                  <a:pt x="530624" y="149540"/>
                  <a:pt x="518973" y="153909"/>
                </a:cubicBezTo>
                <a:cubicBezTo>
                  <a:pt x="482239" y="167684"/>
                  <a:pt x="446757" y="184607"/>
                  <a:pt x="410331" y="199177"/>
                </a:cubicBezTo>
                <a:cubicBezTo>
                  <a:pt x="383198" y="210030"/>
                  <a:pt x="377002" y="208699"/>
                  <a:pt x="346957" y="217283"/>
                </a:cubicBezTo>
                <a:cubicBezTo>
                  <a:pt x="337781" y="219905"/>
                  <a:pt x="328332" y="222069"/>
                  <a:pt x="319796" y="226337"/>
                </a:cubicBezTo>
                <a:cubicBezTo>
                  <a:pt x="304858" y="233806"/>
                  <a:pt x="216444" y="284422"/>
                  <a:pt x="202101" y="298765"/>
                </a:cubicBezTo>
                <a:cubicBezTo>
                  <a:pt x="171923" y="328943"/>
                  <a:pt x="130653" y="351127"/>
                  <a:pt x="111567" y="389299"/>
                </a:cubicBezTo>
                <a:cubicBezTo>
                  <a:pt x="105531" y="401370"/>
                  <a:pt x="99923" y="413665"/>
                  <a:pt x="93460" y="425513"/>
                </a:cubicBezTo>
                <a:cubicBezTo>
                  <a:pt x="81809" y="446873"/>
                  <a:pt x="66998" y="466596"/>
                  <a:pt x="57246" y="488887"/>
                </a:cubicBezTo>
                <a:cubicBezTo>
                  <a:pt x="45771" y="515116"/>
                  <a:pt x="39140" y="543208"/>
                  <a:pt x="30086" y="570369"/>
                </a:cubicBezTo>
                <a:lnTo>
                  <a:pt x="21032" y="597529"/>
                </a:lnTo>
                <a:lnTo>
                  <a:pt x="11979" y="624689"/>
                </a:lnTo>
                <a:cubicBezTo>
                  <a:pt x="-6658" y="773776"/>
                  <a:pt x="-1089" y="697967"/>
                  <a:pt x="11979" y="950614"/>
                </a:cubicBezTo>
                <a:cubicBezTo>
                  <a:pt x="26711" y="1235417"/>
                  <a:pt x="5914" y="1141642"/>
                  <a:pt x="57246" y="1312753"/>
                </a:cubicBezTo>
                <a:cubicBezTo>
                  <a:pt x="60264" y="1333878"/>
                  <a:pt x="62114" y="1355202"/>
                  <a:pt x="66299" y="1376127"/>
                </a:cubicBezTo>
                <a:cubicBezTo>
                  <a:pt x="68171" y="1385485"/>
                  <a:pt x="72092" y="1394318"/>
                  <a:pt x="75353" y="1403287"/>
                </a:cubicBezTo>
                <a:cubicBezTo>
                  <a:pt x="103710" y="1481268"/>
                  <a:pt x="92836" y="1456360"/>
                  <a:pt x="120620" y="1511929"/>
                </a:cubicBezTo>
                <a:cubicBezTo>
                  <a:pt x="128768" y="1552665"/>
                  <a:pt x="132893" y="1579629"/>
                  <a:pt x="147781" y="1620571"/>
                </a:cubicBezTo>
                <a:cubicBezTo>
                  <a:pt x="152393" y="1633254"/>
                  <a:pt x="159852" y="1644713"/>
                  <a:pt x="165888" y="1656784"/>
                </a:cubicBezTo>
                <a:cubicBezTo>
                  <a:pt x="173178" y="1685947"/>
                  <a:pt x="174838" y="1703718"/>
                  <a:pt x="193048" y="1729212"/>
                </a:cubicBezTo>
                <a:cubicBezTo>
                  <a:pt x="200490" y="1739631"/>
                  <a:pt x="213334" y="1745571"/>
                  <a:pt x="220208" y="1756373"/>
                </a:cubicBezTo>
                <a:cubicBezTo>
                  <a:pt x="250153" y="1803429"/>
                  <a:pt x="247504" y="1828934"/>
                  <a:pt x="283583" y="1865014"/>
                </a:cubicBezTo>
                <a:cubicBezTo>
                  <a:pt x="300249" y="1881681"/>
                  <a:pt x="319498" y="1895558"/>
                  <a:pt x="337903" y="1910282"/>
                </a:cubicBezTo>
                <a:cubicBezTo>
                  <a:pt x="351273" y="1920978"/>
                  <a:pt x="384313" y="1945653"/>
                  <a:pt x="401278" y="1955549"/>
                </a:cubicBezTo>
                <a:cubicBezTo>
                  <a:pt x="428116" y="1971204"/>
                  <a:pt x="456116" y="1984831"/>
                  <a:pt x="482759" y="2000816"/>
                </a:cubicBezTo>
                <a:cubicBezTo>
                  <a:pt x="501420" y="2012012"/>
                  <a:pt x="517616" y="2027298"/>
                  <a:pt x="537080" y="2037030"/>
                </a:cubicBezTo>
                <a:cubicBezTo>
                  <a:pt x="554151" y="2045566"/>
                  <a:pt x="572884" y="2050508"/>
                  <a:pt x="591400" y="2055137"/>
                </a:cubicBezTo>
                <a:cubicBezTo>
                  <a:pt x="770856" y="2100001"/>
                  <a:pt x="834629" y="2124694"/>
                  <a:pt x="980699" y="2136618"/>
                </a:cubicBezTo>
                <a:lnTo>
                  <a:pt x="1342838" y="2163779"/>
                </a:lnTo>
                <a:lnTo>
                  <a:pt x="2221024" y="2154725"/>
                </a:lnTo>
                <a:cubicBezTo>
                  <a:pt x="2242359" y="2154315"/>
                  <a:pt x="2263246" y="2148492"/>
                  <a:pt x="2284398" y="2145672"/>
                </a:cubicBezTo>
                <a:cubicBezTo>
                  <a:pt x="2308515" y="2142456"/>
                  <a:pt x="2332567" y="2138484"/>
                  <a:pt x="2356826" y="2136618"/>
                </a:cubicBezTo>
                <a:cubicBezTo>
                  <a:pt x="2411071" y="2132445"/>
                  <a:pt x="2465468" y="2130583"/>
                  <a:pt x="2519789" y="2127565"/>
                </a:cubicBezTo>
                <a:lnTo>
                  <a:pt x="2999622" y="2136618"/>
                </a:lnTo>
                <a:cubicBezTo>
                  <a:pt x="3021841" y="2137359"/>
                  <a:pt x="3082734" y="2149052"/>
                  <a:pt x="3108264" y="2154725"/>
                </a:cubicBezTo>
                <a:cubicBezTo>
                  <a:pt x="3120411" y="2157424"/>
                  <a:pt x="3132277" y="2161339"/>
                  <a:pt x="3144478" y="2163779"/>
                </a:cubicBezTo>
                <a:cubicBezTo>
                  <a:pt x="3162478" y="2167379"/>
                  <a:pt x="3180691" y="2169814"/>
                  <a:pt x="3198798" y="2172832"/>
                </a:cubicBezTo>
                <a:cubicBezTo>
                  <a:pt x="3263344" y="2205105"/>
                  <a:pt x="3207033" y="2181721"/>
                  <a:pt x="3298387" y="2199992"/>
                </a:cubicBezTo>
                <a:cubicBezTo>
                  <a:pt x="3307745" y="2201864"/>
                  <a:pt x="3316248" y="2206900"/>
                  <a:pt x="3325547" y="2209046"/>
                </a:cubicBezTo>
                <a:cubicBezTo>
                  <a:pt x="3355905" y="2216052"/>
                  <a:pt x="3415487" y="2225164"/>
                  <a:pt x="3452295" y="2236206"/>
                </a:cubicBezTo>
                <a:cubicBezTo>
                  <a:pt x="3470577" y="2241690"/>
                  <a:pt x="3489175" y="2246561"/>
                  <a:pt x="3506616" y="2254313"/>
                </a:cubicBezTo>
                <a:cubicBezTo>
                  <a:pt x="3516559" y="2258732"/>
                  <a:pt x="3523454" y="2268979"/>
                  <a:pt x="3533777" y="2272420"/>
                </a:cubicBezTo>
                <a:cubicBezTo>
                  <a:pt x="3551191" y="2278225"/>
                  <a:pt x="3570178" y="2277492"/>
                  <a:pt x="3588097" y="2281474"/>
                </a:cubicBezTo>
                <a:cubicBezTo>
                  <a:pt x="3597413" y="2283544"/>
                  <a:pt x="3605942" y="2288457"/>
                  <a:pt x="3615258" y="2290527"/>
                </a:cubicBezTo>
                <a:cubicBezTo>
                  <a:pt x="3633178" y="2294509"/>
                  <a:pt x="3651579" y="2295981"/>
                  <a:pt x="3669579" y="2299581"/>
                </a:cubicBezTo>
                <a:cubicBezTo>
                  <a:pt x="3681780" y="2302021"/>
                  <a:pt x="3693828" y="2305216"/>
                  <a:pt x="3705792" y="2308634"/>
                </a:cubicBezTo>
                <a:cubicBezTo>
                  <a:pt x="3714968" y="2311256"/>
                  <a:pt x="3723462" y="2316688"/>
                  <a:pt x="3732953" y="2317687"/>
                </a:cubicBezTo>
                <a:cubicBezTo>
                  <a:pt x="3781066" y="2322752"/>
                  <a:pt x="3829552" y="2323294"/>
                  <a:pt x="3877808" y="2326741"/>
                </a:cubicBezTo>
                <a:cubicBezTo>
                  <a:pt x="3914055" y="2329330"/>
                  <a:pt x="3950274" y="2332349"/>
                  <a:pt x="3986450" y="2335794"/>
                </a:cubicBezTo>
                <a:cubicBezTo>
                  <a:pt x="4013654" y="2338385"/>
                  <a:pt x="4040678" y="2342829"/>
                  <a:pt x="4067931" y="2344848"/>
                </a:cubicBezTo>
                <a:cubicBezTo>
                  <a:pt x="4122187" y="2348867"/>
                  <a:pt x="4176572" y="2350883"/>
                  <a:pt x="4230893" y="2353901"/>
                </a:cubicBezTo>
                <a:lnTo>
                  <a:pt x="4303321" y="2362955"/>
                </a:lnTo>
                <a:cubicBezTo>
                  <a:pt x="4330262" y="2366125"/>
                  <a:pt x="4395666" y="2352091"/>
                  <a:pt x="4402909" y="2399169"/>
                </a:cubicBezTo>
                <a:cubicBezTo>
                  <a:pt x="4407498" y="2428996"/>
                  <a:pt x="4399892" y="2504792"/>
                  <a:pt x="4393856" y="250781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7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174954" y="9807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7944" y="1257434"/>
            <a:ext cx="4752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2"/>
                </a:solidFill>
              </a:rPr>
              <a:t>Good news:</a:t>
            </a:r>
          </a:p>
          <a:p>
            <a:endParaRPr lang="en-GB" sz="2400" b="1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The recent Mac OS are Unix based.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So you were using it without realizing it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Mac OS has a shell, most of the commands (used in biology) are working directly!</a:t>
            </a:r>
            <a:endParaRPr lang="en-GB" sz="2400" dirty="0">
              <a:solidFill>
                <a:schemeClr val="accent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6" y="4288962"/>
            <a:ext cx="1998877" cy="22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8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1403"/>
            <a:ext cx="56292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7" y="898359"/>
            <a:ext cx="3672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Bradley Hand ITC" pitchFamily="66" charset="0"/>
              </a:rPr>
              <a:t>“I’m using Windows, how can I try or install a Unix-like system?”</a:t>
            </a:r>
            <a:endParaRPr lang="en-GB" sz="3600" b="1" dirty="0">
              <a:latin typeface="Bradley Hand ITC" pitchFamily="66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29087" y="669956"/>
            <a:ext cx="4901478" cy="3340729"/>
          </a:xfrm>
          <a:custGeom>
            <a:avLst/>
            <a:gdLst>
              <a:gd name="connsiteX0" fmla="*/ 117 w 4901478"/>
              <a:gd name="connsiteY0" fmla="*/ 2254313 h 3340729"/>
              <a:gd name="connsiteX1" fmla="*/ 63491 w 4901478"/>
              <a:gd name="connsiteY1" fmla="*/ 2172832 h 3340729"/>
              <a:gd name="connsiteX2" fmla="*/ 90652 w 4901478"/>
              <a:gd name="connsiteY2" fmla="*/ 2145672 h 3340729"/>
              <a:gd name="connsiteX3" fmla="*/ 172133 w 4901478"/>
              <a:gd name="connsiteY3" fmla="*/ 2037030 h 3340729"/>
              <a:gd name="connsiteX4" fmla="*/ 253614 w 4901478"/>
              <a:gd name="connsiteY4" fmla="*/ 1982709 h 3340729"/>
              <a:gd name="connsiteX5" fmla="*/ 289828 w 4901478"/>
              <a:gd name="connsiteY5" fmla="*/ 1946495 h 3340729"/>
              <a:gd name="connsiteX6" fmla="*/ 316988 w 4901478"/>
              <a:gd name="connsiteY6" fmla="*/ 1928389 h 3340729"/>
              <a:gd name="connsiteX7" fmla="*/ 425630 w 4901478"/>
              <a:gd name="connsiteY7" fmla="*/ 1837854 h 3340729"/>
              <a:gd name="connsiteX8" fmla="*/ 552378 w 4901478"/>
              <a:gd name="connsiteY8" fmla="*/ 1692998 h 3340729"/>
              <a:gd name="connsiteX9" fmla="*/ 697234 w 4901478"/>
              <a:gd name="connsiteY9" fmla="*/ 1520983 h 3340729"/>
              <a:gd name="connsiteX10" fmla="*/ 724394 w 4901478"/>
              <a:gd name="connsiteY10" fmla="*/ 1457608 h 3340729"/>
              <a:gd name="connsiteX11" fmla="*/ 742501 w 4901478"/>
              <a:gd name="connsiteY11" fmla="*/ 1430448 h 3340729"/>
              <a:gd name="connsiteX12" fmla="*/ 760608 w 4901478"/>
              <a:gd name="connsiteY12" fmla="*/ 1358020 h 3340729"/>
              <a:gd name="connsiteX13" fmla="*/ 842089 w 4901478"/>
              <a:gd name="connsiteY13" fmla="*/ 1176951 h 3340729"/>
              <a:gd name="connsiteX14" fmla="*/ 869250 w 4901478"/>
              <a:gd name="connsiteY14" fmla="*/ 1113577 h 3340729"/>
              <a:gd name="connsiteX15" fmla="*/ 905463 w 4901478"/>
              <a:gd name="connsiteY15" fmla="*/ 1013989 h 3340729"/>
              <a:gd name="connsiteX16" fmla="*/ 914517 w 4901478"/>
              <a:gd name="connsiteY16" fmla="*/ 986828 h 3340729"/>
              <a:gd name="connsiteX17" fmla="*/ 941677 w 4901478"/>
              <a:gd name="connsiteY17" fmla="*/ 932507 h 3340729"/>
              <a:gd name="connsiteX18" fmla="*/ 959784 w 4901478"/>
              <a:gd name="connsiteY18" fmla="*/ 869133 h 3340729"/>
              <a:gd name="connsiteX19" fmla="*/ 968838 w 4901478"/>
              <a:gd name="connsiteY19" fmla="*/ 841973 h 3340729"/>
              <a:gd name="connsiteX20" fmla="*/ 986945 w 4901478"/>
              <a:gd name="connsiteY20" fmla="*/ 814812 h 3340729"/>
              <a:gd name="connsiteX21" fmla="*/ 1014105 w 4901478"/>
              <a:gd name="connsiteY21" fmla="*/ 742385 h 3340729"/>
              <a:gd name="connsiteX22" fmla="*/ 1041265 w 4901478"/>
              <a:gd name="connsiteY22" fmla="*/ 679010 h 3340729"/>
              <a:gd name="connsiteX23" fmla="*/ 1095586 w 4901478"/>
              <a:gd name="connsiteY23" fmla="*/ 606583 h 3340729"/>
              <a:gd name="connsiteX24" fmla="*/ 1131800 w 4901478"/>
              <a:gd name="connsiteY24" fmla="*/ 525101 h 3340729"/>
              <a:gd name="connsiteX25" fmla="*/ 1168014 w 4901478"/>
              <a:gd name="connsiteY25" fmla="*/ 461727 h 3340729"/>
              <a:gd name="connsiteX26" fmla="*/ 1195174 w 4901478"/>
              <a:gd name="connsiteY26" fmla="*/ 434567 h 3340729"/>
              <a:gd name="connsiteX27" fmla="*/ 1213281 w 4901478"/>
              <a:gd name="connsiteY27" fmla="*/ 407406 h 3340729"/>
              <a:gd name="connsiteX28" fmla="*/ 1267602 w 4901478"/>
              <a:gd name="connsiteY28" fmla="*/ 353086 h 3340729"/>
              <a:gd name="connsiteX29" fmla="*/ 1358137 w 4901478"/>
              <a:gd name="connsiteY29" fmla="*/ 253497 h 3340729"/>
              <a:gd name="connsiteX30" fmla="*/ 1430564 w 4901478"/>
              <a:gd name="connsiteY30" fmla="*/ 199177 h 3340729"/>
              <a:gd name="connsiteX31" fmla="*/ 1466778 w 4901478"/>
              <a:gd name="connsiteY31" fmla="*/ 190123 h 3340729"/>
              <a:gd name="connsiteX32" fmla="*/ 1521099 w 4901478"/>
              <a:gd name="connsiteY32" fmla="*/ 172016 h 3340729"/>
              <a:gd name="connsiteX33" fmla="*/ 1675008 w 4901478"/>
              <a:gd name="connsiteY33" fmla="*/ 144856 h 3340729"/>
              <a:gd name="connsiteX34" fmla="*/ 1756489 w 4901478"/>
              <a:gd name="connsiteY34" fmla="*/ 126749 h 3340729"/>
              <a:gd name="connsiteX35" fmla="*/ 2046200 w 4901478"/>
              <a:gd name="connsiteY35" fmla="*/ 108642 h 3340729"/>
              <a:gd name="connsiteX36" fmla="*/ 2154842 w 4901478"/>
              <a:gd name="connsiteY36" fmla="*/ 90535 h 3340729"/>
              <a:gd name="connsiteX37" fmla="*/ 2489820 w 4901478"/>
              <a:gd name="connsiteY37" fmla="*/ 54321 h 3340729"/>
              <a:gd name="connsiteX38" fmla="*/ 2625622 w 4901478"/>
              <a:gd name="connsiteY38" fmla="*/ 36214 h 3340729"/>
              <a:gd name="connsiteX39" fmla="*/ 2688996 w 4901478"/>
              <a:gd name="connsiteY39" fmla="*/ 27161 h 3340729"/>
              <a:gd name="connsiteX40" fmla="*/ 2942493 w 4901478"/>
              <a:gd name="connsiteY40" fmla="*/ 9054 h 3340729"/>
              <a:gd name="connsiteX41" fmla="*/ 3033028 w 4901478"/>
              <a:gd name="connsiteY41" fmla="*/ 0 h 3340729"/>
              <a:gd name="connsiteX42" fmla="*/ 3331792 w 4901478"/>
              <a:gd name="connsiteY42" fmla="*/ 18107 h 3340729"/>
              <a:gd name="connsiteX43" fmla="*/ 3431380 w 4901478"/>
              <a:gd name="connsiteY43" fmla="*/ 45268 h 3340729"/>
              <a:gd name="connsiteX44" fmla="*/ 3540022 w 4901478"/>
              <a:gd name="connsiteY44" fmla="*/ 90535 h 3340729"/>
              <a:gd name="connsiteX45" fmla="*/ 3585289 w 4901478"/>
              <a:gd name="connsiteY45" fmla="*/ 99589 h 3340729"/>
              <a:gd name="connsiteX46" fmla="*/ 3693931 w 4901478"/>
              <a:gd name="connsiteY46" fmla="*/ 126749 h 3340729"/>
              <a:gd name="connsiteX47" fmla="*/ 3775412 w 4901478"/>
              <a:gd name="connsiteY47" fmla="*/ 162963 h 3340729"/>
              <a:gd name="connsiteX48" fmla="*/ 3811626 w 4901478"/>
              <a:gd name="connsiteY48" fmla="*/ 172016 h 3340729"/>
              <a:gd name="connsiteX49" fmla="*/ 3847840 w 4901478"/>
              <a:gd name="connsiteY49" fmla="*/ 190123 h 3340729"/>
              <a:gd name="connsiteX50" fmla="*/ 3920267 w 4901478"/>
              <a:gd name="connsiteY50" fmla="*/ 208230 h 3340729"/>
              <a:gd name="connsiteX51" fmla="*/ 4019856 w 4901478"/>
              <a:gd name="connsiteY51" fmla="*/ 262551 h 3340729"/>
              <a:gd name="connsiteX52" fmla="*/ 4065123 w 4901478"/>
              <a:gd name="connsiteY52" fmla="*/ 316872 h 3340729"/>
              <a:gd name="connsiteX53" fmla="*/ 4101337 w 4901478"/>
              <a:gd name="connsiteY53" fmla="*/ 380246 h 3340729"/>
              <a:gd name="connsiteX54" fmla="*/ 4209978 w 4901478"/>
              <a:gd name="connsiteY54" fmla="*/ 516048 h 3340729"/>
              <a:gd name="connsiteX55" fmla="*/ 4282406 w 4901478"/>
              <a:gd name="connsiteY55" fmla="*/ 633743 h 3340729"/>
              <a:gd name="connsiteX56" fmla="*/ 4345780 w 4901478"/>
              <a:gd name="connsiteY56" fmla="*/ 733331 h 3340729"/>
              <a:gd name="connsiteX57" fmla="*/ 4427262 w 4901478"/>
              <a:gd name="connsiteY57" fmla="*/ 878187 h 3340729"/>
              <a:gd name="connsiteX58" fmla="*/ 4481582 w 4901478"/>
              <a:gd name="connsiteY58" fmla="*/ 977775 h 3340729"/>
              <a:gd name="connsiteX59" fmla="*/ 4526850 w 4901478"/>
              <a:gd name="connsiteY59" fmla="*/ 1041149 h 3340729"/>
              <a:gd name="connsiteX60" fmla="*/ 4544957 w 4901478"/>
              <a:gd name="connsiteY60" fmla="*/ 1086416 h 3340729"/>
              <a:gd name="connsiteX61" fmla="*/ 4563063 w 4901478"/>
              <a:gd name="connsiteY61" fmla="*/ 1122630 h 3340729"/>
              <a:gd name="connsiteX62" fmla="*/ 4626438 w 4901478"/>
              <a:gd name="connsiteY62" fmla="*/ 1231272 h 3340729"/>
              <a:gd name="connsiteX63" fmla="*/ 4653598 w 4901478"/>
              <a:gd name="connsiteY63" fmla="*/ 1294646 h 3340729"/>
              <a:gd name="connsiteX64" fmla="*/ 4698865 w 4901478"/>
              <a:gd name="connsiteY64" fmla="*/ 1403288 h 3340729"/>
              <a:gd name="connsiteX65" fmla="*/ 4735079 w 4901478"/>
              <a:gd name="connsiteY65" fmla="*/ 1502876 h 3340729"/>
              <a:gd name="connsiteX66" fmla="*/ 4744133 w 4901478"/>
              <a:gd name="connsiteY66" fmla="*/ 1557196 h 3340729"/>
              <a:gd name="connsiteX67" fmla="*/ 4798454 w 4901478"/>
              <a:gd name="connsiteY67" fmla="*/ 1656785 h 3340729"/>
              <a:gd name="connsiteX68" fmla="*/ 4825614 w 4901478"/>
              <a:gd name="connsiteY68" fmla="*/ 1756373 h 3340729"/>
              <a:gd name="connsiteX69" fmla="*/ 4861828 w 4901478"/>
              <a:gd name="connsiteY69" fmla="*/ 1892175 h 3340729"/>
              <a:gd name="connsiteX70" fmla="*/ 4870881 w 4901478"/>
              <a:gd name="connsiteY70" fmla="*/ 1937442 h 3340729"/>
              <a:gd name="connsiteX71" fmla="*/ 4879935 w 4901478"/>
              <a:gd name="connsiteY71" fmla="*/ 2000816 h 3340729"/>
              <a:gd name="connsiteX72" fmla="*/ 4898042 w 4901478"/>
              <a:gd name="connsiteY72" fmla="*/ 2154725 h 3340729"/>
              <a:gd name="connsiteX73" fmla="*/ 4888988 w 4901478"/>
              <a:gd name="connsiteY73" fmla="*/ 2625505 h 3340729"/>
              <a:gd name="connsiteX74" fmla="*/ 4807507 w 4901478"/>
              <a:gd name="connsiteY74" fmla="*/ 2752254 h 3340729"/>
              <a:gd name="connsiteX75" fmla="*/ 4789400 w 4901478"/>
              <a:gd name="connsiteY75" fmla="*/ 2779414 h 3340729"/>
              <a:gd name="connsiteX76" fmla="*/ 4762240 w 4901478"/>
              <a:gd name="connsiteY76" fmla="*/ 2797521 h 3340729"/>
              <a:gd name="connsiteX77" fmla="*/ 4644545 w 4901478"/>
              <a:gd name="connsiteY77" fmla="*/ 2915216 h 3340729"/>
              <a:gd name="connsiteX78" fmla="*/ 4581170 w 4901478"/>
              <a:gd name="connsiteY78" fmla="*/ 2969537 h 3340729"/>
              <a:gd name="connsiteX79" fmla="*/ 4554010 w 4901478"/>
              <a:gd name="connsiteY79" fmla="*/ 2987644 h 3340729"/>
              <a:gd name="connsiteX80" fmla="*/ 4481582 w 4901478"/>
              <a:gd name="connsiteY80" fmla="*/ 3051018 h 3340729"/>
              <a:gd name="connsiteX81" fmla="*/ 4436315 w 4901478"/>
              <a:gd name="connsiteY81" fmla="*/ 3078179 h 3340729"/>
              <a:gd name="connsiteX82" fmla="*/ 4409155 w 4901478"/>
              <a:gd name="connsiteY82" fmla="*/ 3096286 h 3340729"/>
              <a:gd name="connsiteX83" fmla="*/ 4200925 w 4901478"/>
              <a:gd name="connsiteY83" fmla="*/ 3186820 h 3340729"/>
              <a:gd name="connsiteX84" fmla="*/ 4083230 w 4901478"/>
              <a:gd name="connsiteY84" fmla="*/ 3232088 h 3340729"/>
              <a:gd name="connsiteX85" fmla="*/ 4010802 w 4901478"/>
              <a:gd name="connsiteY85" fmla="*/ 3241141 h 3340729"/>
              <a:gd name="connsiteX86" fmla="*/ 3974588 w 4901478"/>
              <a:gd name="connsiteY86" fmla="*/ 3250194 h 3340729"/>
              <a:gd name="connsiteX87" fmla="*/ 3884054 w 4901478"/>
              <a:gd name="connsiteY87" fmla="*/ 3277355 h 3340729"/>
              <a:gd name="connsiteX88" fmla="*/ 3847840 w 4901478"/>
              <a:gd name="connsiteY88" fmla="*/ 3286408 h 3340729"/>
              <a:gd name="connsiteX89" fmla="*/ 3739198 w 4901478"/>
              <a:gd name="connsiteY89" fmla="*/ 3295462 h 3340729"/>
              <a:gd name="connsiteX90" fmla="*/ 3585289 w 4901478"/>
              <a:gd name="connsiteY90" fmla="*/ 3313569 h 3340729"/>
              <a:gd name="connsiteX91" fmla="*/ 3114509 w 4901478"/>
              <a:gd name="connsiteY91" fmla="*/ 3340729 h 3340729"/>
              <a:gd name="connsiteX92" fmla="*/ 2526034 w 4901478"/>
              <a:gd name="connsiteY92" fmla="*/ 3322622 h 3340729"/>
              <a:gd name="connsiteX93" fmla="*/ 2426446 w 4901478"/>
              <a:gd name="connsiteY93" fmla="*/ 3313569 h 3340729"/>
              <a:gd name="connsiteX94" fmla="*/ 2191056 w 4901478"/>
              <a:gd name="connsiteY94" fmla="*/ 3304515 h 3340729"/>
              <a:gd name="connsiteX95" fmla="*/ 2082414 w 4901478"/>
              <a:gd name="connsiteY95" fmla="*/ 3286408 h 3340729"/>
              <a:gd name="connsiteX96" fmla="*/ 2028093 w 4901478"/>
              <a:gd name="connsiteY96" fmla="*/ 3259248 h 3340729"/>
              <a:gd name="connsiteX97" fmla="*/ 1973772 w 4901478"/>
              <a:gd name="connsiteY97" fmla="*/ 3223034 h 3340729"/>
              <a:gd name="connsiteX98" fmla="*/ 1919452 w 4901478"/>
              <a:gd name="connsiteY98" fmla="*/ 3177767 h 3340729"/>
              <a:gd name="connsiteX99" fmla="*/ 1865131 w 4901478"/>
              <a:gd name="connsiteY99" fmla="*/ 3159660 h 3340729"/>
              <a:gd name="connsiteX100" fmla="*/ 1810810 w 4901478"/>
              <a:gd name="connsiteY100" fmla="*/ 3141553 h 3340729"/>
              <a:gd name="connsiteX101" fmla="*/ 1747436 w 4901478"/>
              <a:gd name="connsiteY101" fmla="*/ 3087232 h 3340729"/>
              <a:gd name="connsiteX102" fmla="*/ 1656901 w 4901478"/>
              <a:gd name="connsiteY102" fmla="*/ 3014804 h 3340729"/>
              <a:gd name="connsiteX103" fmla="*/ 1629741 w 4901478"/>
              <a:gd name="connsiteY103" fmla="*/ 2978591 h 3340729"/>
              <a:gd name="connsiteX104" fmla="*/ 1575420 w 4901478"/>
              <a:gd name="connsiteY104" fmla="*/ 2924270 h 3340729"/>
              <a:gd name="connsiteX105" fmla="*/ 1521099 w 4901478"/>
              <a:gd name="connsiteY105" fmla="*/ 2860895 h 3340729"/>
              <a:gd name="connsiteX106" fmla="*/ 1493939 w 4901478"/>
              <a:gd name="connsiteY106" fmla="*/ 2824682 h 3340729"/>
              <a:gd name="connsiteX107" fmla="*/ 1466778 w 4901478"/>
              <a:gd name="connsiteY107" fmla="*/ 2797521 h 3340729"/>
              <a:gd name="connsiteX108" fmla="*/ 1421511 w 4901478"/>
              <a:gd name="connsiteY108" fmla="*/ 2743200 h 3340729"/>
              <a:gd name="connsiteX109" fmla="*/ 1394351 w 4901478"/>
              <a:gd name="connsiteY109" fmla="*/ 2688880 h 3340729"/>
              <a:gd name="connsiteX110" fmla="*/ 1349083 w 4901478"/>
              <a:gd name="connsiteY110" fmla="*/ 2616452 h 3340729"/>
              <a:gd name="connsiteX111" fmla="*/ 1321923 w 4901478"/>
              <a:gd name="connsiteY111" fmla="*/ 2580238 h 3340729"/>
              <a:gd name="connsiteX112" fmla="*/ 1285709 w 4901478"/>
              <a:gd name="connsiteY112" fmla="*/ 2544024 h 3340729"/>
              <a:gd name="connsiteX113" fmla="*/ 1240442 w 4901478"/>
              <a:gd name="connsiteY113" fmla="*/ 2489703 h 3340729"/>
              <a:gd name="connsiteX114" fmla="*/ 1231388 w 4901478"/>
              <a:gd name="connsiteY114" fmla="*/ 2462543 h 3340729"/>
              <a:gd name="connsiteX115" fmla="*/ 1140854 w 4901478"/>
              <a:gd name="connsiteY115" fmla="*/ 2399169 h 3340729"/>
              <a:gd name="connsiteX116" fmla="*/ 1086533 w 4901478"/>
              <a:gd name="connsiteY116" fmla="*/ 2362955 h 3340729"/>
              <a:gd name="connsiteX117" fmla="*/ 1059372 w 4901478"/>
              <a:gd name="connsiteY117" fmla="*/ 2344848 h 3340729"/>
              <a:gd name="connsiteX118" fmla="*/ 1032212 w 4901478"/>
              <a:gd name="connsiteY118" fmla="*/ 2335794 h 3340729"/>
              <a:gd name="connsiteX119" fmla="*/ 905463 w 4901478"/>
              <a:gd name="connsiteY119" fmla="*/ 2308634 h 3340729"/>
              <a:gd name="connsiteX120" fmla="*/ 724394 w 4901478"/>
              <a:gd name="connsiteY120" fmla="*/ 2290527 h 3340729"/>
              <a:gd name="connsiteX121" fmla="*/ 651966 w 4901478"/>
              <a:gd name="connsiteY121" fmla="*/ 2281474 h 3340729"/>
              <a:gd name="connsiteX122" fmla="*/ 326042 w 4901478"/>
              <a:gd name="connsiteY122" fmla="*/ 2263367 h 3340729"/>
              <a:gd name="connsiteX123" fmla="*/ 126865 w 4901478"/>
              <a:gd name="connsiteY123" fmla="*/ 2254313 h 3340729"/>
              <a:gd name="connsiteX124" fmla="*/ 63491 w 4901478"/>
              <a:gd name="connsiteY124" fmla="*/ 2245260 h 3340729"/>
              <a:gd name="connsiteX125" fmla="*/ 117 w 4901478"/>
              <a:gd name="connsiteY125" fmla="*/ 2254313 h 334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01478" h="3340729">
                <a:moveTo>
                  <a:pt x="117" y="2254313"/>
                </a:moveTo>
                <a:cubicBezTo>
                  <a:pt x="117" y="2242242"/>
                  <a:pt x="-5639" y="2269612"/>
                  <a:pt x="63491" y="2172832"/>
                </a:cubicBezTo>
                <a:cubicBezTo>
                  <a:pt x="70933" y="2162413"/>
                  <a:pt x="83121" y="2156027"/>
                  <a:pt x="90652" y="2145672"/>
                </a:cubicBezTo>
                <a:cubicBezTo>
                  <a:pt x="129346" y="2092468"/>
                  <a:pt x="125154" y="2073168"/>
                  <a:pt x="172133" y="2037030"/>
                </a:cubicBezTo>
                <a:cubicBezTo>
                  <a:pt x="198006" y="2017127"/>
                  <a:pt x="230532" y="2005791"/>
                  <a:pt x="253614" y="1982709"/>
                </a:cubicBezTo>
                <a:cubicBezTo>
                  <a:pt x="265685" y="1970638"/>
                  <a:pt x="276866" y="1957605"/>
                  <a:pt x="289828" y="1946495"/>
                </a:cubicBezTo>
                <a:cubicBezTo>
                  <a:pt x="298089" y="1939414"/>
                  <a:pt x="308492" y="1935186"/>
                  <a:pt x="316988" y="1928389"/>
                </a:cubicBezTo>
                <a:cubicBezTo>
                  <a:pt x="353798" y="1898941"/>
                  <a:pt x="392297" y="1871187"/>
                  <a:pt x="425630" y="1837854"/>
                </a:cubicBezTo>
                <a:cubicBezTo>
                  <a:pt x="551226" y="1712258"/>
                  <a:pt x="397627" y="1869856"/>
                  <a:pt x="552378" y="1692998"/>
                </a:cubicBezTo>
                <a:cubicBezTo>
                  <a:pt x="604750" y="1633144"/>
                  <a:pt x="662504" y="1602021"/>
                  <a:pt x="697234" y="1520983"/>
                </a:cubicBezTo>
                <a:cubicBezTo>
                  <a:pt x="706287" y="1499858"/>
                  <a:pt x="714116" y="1478165"/>
                  <a:pt x="724394" y="1457608"/>
                </a:cubicBezTo>
                <a:cubicBezTo>
                  <a:pt x="729260" y="1447876"/>
                  <a:pt x="737635" y="1440180"/>
                  <a:pt x="742501" y="1430448"/>
                </a:cubicBezTo>
                <a:cubicBezTo>
                  <a:pt x="754773" y="1405904"/>
                  <a:pt x="752341" y="1384887"/>
                  <a:pt x="760608" y="1358020"/>
                </a:cubicBezTo>
                <a:cubicBezTo>
                  <a:pt x="789377" y="1264517"/>
                  <a:pt x="796034" y="1282219"/>
                  <a:pt x="842089" y="1176951"/>
                </a:cubicBezTo>
                <a:cubicBezTo>
                  <a:pt x="879291" y="1091918"/>
                  <a:pt x="821934" y="1184549"/>
                  <a:pt x="869250" y="1113577"/>
                </a:cubicBezTo>
                <a:cubicBezTo>
                  <a:pt x="890216" y="1050675"/>
                  <a:pt x="864795" y="1125827"/>
                  <a:pt x="905463" y="1013989"/>
                </a:cubicBezTo>
                <a:cubicBezTo>
                  <a:pt x="908724" y="1005020"/>
                  <a:pt x="910641" y="995549"/>
                  <a:pt x="914517" y="986828"/>
                </a:cubicBezTo>
                <a:cubicBezTo>
                  <a:pt x="922739" y="968329"/>
                  <a:pt x="934410" y="951402"/>
                  <a:pt x="941677" y="932507"/>
                </a:cubicBezTo>
                <a:cubicBezTo>
                  <a:pt x="949564" y="912001"/>
                  <a:pt x="953471" y="890176"/>
                  <a:pt x="959784" y="869133"/>
                </a:cubicBezTo>
                <a:cubicBezTo>
                  <a:pt x="962526" y="859992"/>
                  <a:pt x="964570" y="850509"/>
                  <a:pt x="968838" y="841973"/>
                </a:cubicBezTo>
                <a:cubicBezTo>
                  <a:pt x="973704" y="832241"/>
                  <a:pt x="982442" y="824718"/>
                  <a:pt x="986945" y="814812"/>
                </a:cubicBezTo>
                <a:cubicBezTo>
                  <a:pt x="997614" y="791339"/>
                  <a:pt x="1005293" y="766617"/>
                  <a:pt x="1014105" y="742385"/>
                </a:cubicBezTo>
                <a:cubicBezTo>
                  <a:pt x="1023760" y="715833"/>
                  <a:pt x="1024076" y="704793"/>
                  <a:pt x="1041265" y="679010"/>
                </a:cubicBezTo>
                <a:cubicBezTo>
                  <a:pt x="1058005" y="653900"/>
                  <a:pt x="1078846" y="631693"/>
                  <a:pt x="1095586" y="606583"/>
                </a:cubicBezTo>
                <a:cubicBezTo>
                  <a:pt x="1114786" y="577783"/>
                  <a:pt x="1116117" y="556468"/>
                  <a:pt x="1131800" y="525101"/>
                </a:cubicBezTo>
                <a:cubicBezTo>
                  <a:pt x="1142681" y="503339"/>
                  <a:pt x="1154061" y="481659"/>
                  <a:pt x="1168014" y="461727"/>
                </a:cubicBezTo>
                <a:cubicBezTo>
                  <a:pt x="1175356" y="451238"/>
                  <a:pt x="1186978" y="444403"/>
                  <a:pt x="1195174" y="434567"/>
                </a:cubicBezTo>
                <a:cubicBezTo>
                  <a:pt x="1202140" y="426208"/>
                  <a:pt x="1206052" y="415539"/>
                  <a:pt x="1213281" y="407406"/>
                </a:cubicBezTo>
                <a:cubicBezTo>
                  <a:pt x="1230293" y="388267"/>
                  <a:pt x="1250472" y="372119"/>
                  <a:pt x="1267602" y="353086"/>
                </a:cubicBezTo>
                <a:cubicBezTo>
                  <a:pt x="1333276" y="280116"/>
                  <a:pt x="1243331" y="352996"/>
                  <a:pt x="1358137" y="253497"/>
                </a:cubicBezTo>
                <a:cubicBezTo>
                  <a:pt x="1380942" y="233733"/>
                  <a:pt x="1401287" y="206497"/>
                  <a:pt x="1430564" y="199177"/>
                </a:cubicBezTo>
                <a:cubicBezTo>
                  <a:pt x="1442635" y="196159"/>
                  <a:pt x="1454860" y="193698"/>
                  <a:pt x="1466778" y="190123"/>
                </a:cubicBezTo>
                <a:cubicBezTo>
                  <a:pt x="1485059" y="184638"/>
                  <a:pt x="1502272" y="175154"/>
                  <a:pt x="1521099" y="172016"/>
                </a:cubicBezTo>
                <a:cubicBezTo>
                  <a:pt x="1586721" y="161079"/>
                  <a:pt x="1618133" y="157043"/>
                  <a:pt x="1675008" y="144856"/>
                </a:cubicBezTo>
                <a:cubicBezTo>
                  <a:pt x="1702213" y="139026"/>
                  <a:pt x="1728921" y="130508"/>
                  <a:pt x="1756489" y="126749"/>
                </a:cubicBezTo>
                <a:cubicBezTo>
                  <a:pt x="1807254" y="119826"/>
                  <a:pt x="2016100" y="110226"/>
                  <a:pt x="2046200" y="108642"/>
                </a:cubicBezTo>
                <a:cubicBezTo>
                  <a:pt x="2082414" y="102606"/>
                  <a:pt x="2118401" y="94997"/>
                  <a:pt x="2154842" y="90535"/>
                </a:cubicBezTo>
                <a:cubicBezTo>
                  <a:pt x="2266319" y="76885"/>
                  <a:pt x="2489820" y="54321"/>
                  <a:pt x="2489820" y="54321"/>
                </a:cubicBezTo>
                <a:cubicBezTo>
                  <a:pt x="2564451" y="35664"/>
                  <a:pt x="2497357" y="50466"/>
                  <a:pt x="2625622" y="36214"/>
                </a:cubicBezTo>
                <a:cubicBezTo>
                  <a:pt x="2646831" y="33857"/>
                  <a:pt x="2667735" y="28983"/>
                  <a:pt x="2688996" y="27161"/>
                </a:cubicBezTo>
                <a:cubicBezTo>
                  <a:pt x="2773401" y="19926"/>
                  <a:pt x="2858199" y="17484"/>
                  <a:pt x="2942493" y="9054"/>
                </a:cubicBezTo>
                <a:lnTo>
                  <a:pt x="3033028" y="0"/>
                </a:lnTo>
                <a:cubicBezTo>
                  <a:pt x="3073605" y="1764"/>
                  <a:pt x="3258540" y="5899"/>
                  <a:pt x="3331792" y="18107"/>
                </a:cubicBezTo>
                <a:cubicBezTo>
                  <a:pt x="3346492" y="20557"/>
                  <a:pt x="3406299" y="35236"/>
                  <a:pt x="3431380" y="45268"/>
                </a:cubicBezTo>
                <a:cubicBezTo>
                  <a:pt x="3467806" y="59838"/>
                  <a:pt x="3503027" y="77478"/>
                  <a:pt x="3540022" y="90535"/>
                </a:cubicBezTo>
                <a:cubicBezTo>
                  <a:pt x="3554533" y="95656"/>
                  <a:pt x="3570550" y="95167"/>
                  <a:pt x="3585289" y="99589"/>
                </a:cubicBezTo>
                <a:cubicBezTo>
                  <a:pt x="3691780" y="131536"/>
                  <a:pt x="3560095" y="107628"/>
                  <a:pt x="3693931" y="126749"/>
                </a:cubicBezTo>
                <a:cubicBezTo>
                  <a:pt x="3721091" y="138820"/>
                  <a:pt x="3747671" y="152293"/>
                  <a:pt x="3775412" y="162963"/>
                </a:cubicBezTo>
                <a:cubicBezTo>
                  <a:pt x="3787025" y="167430"/>
                  <a:pt x="3799975" y="167647"/>
                  <a:pt x="3811626" y="172016"/>
                </a:cubicBezTo>
                <a:cubicBezTo>
                  <a:pt x="3824263" y="176755"/>
                  <a:pt x="3835435" y="184806"/>
                  <a:pt x="3847840" y="190123"/>
                </a:cubicBezTo>
                <a:cubicBezTo>
                  <a:pt x="3872203" y="200564"/>
                  <a:pt x="3893691" y="202915"/>
                  <a:pt x="3920267" y="208230"/>
                </a:cubicBezTo>
                <a:cubicBezTo>
                  <a:pt x="3920364" y="208278"/>
                  <a:pt x="4003317" y="246012"/>
                  <a:pt x="4019856" y="262551"/>
                </a:cubicBezTo>
                <a:cubicBezTo>
                  <a:pt x="4036522" y="279217"/>
                  <a:pt x="4051607" y="297563"/>
                  <a:pt x="4065123" y="316872"/>
                </a:cubicBezTo>
                <a:cubicBezTo>
                  <a:pt x="4132373" y="412944"/>
                  <a:pt x="4040047" y="301445"/>
                  <a:pt x="4101337" y="380246"/>
                </a:cubicBezTo>
                <a:cubicBezTo>
                  <a:pt x="4136927" y="426005"/>
                  <a:pt x="4179596" y="466677"/>
                  <a:pt x="4209978" y="516048"/>
                </a:cubicBezTo>
                <a:cubicBezTo>
                  <a:pt x="4234121" y="555280"/>
                  <a:pt x="4257992" y="594680"/>
                  <a:pt x="4282406" y="633743"/>
                </a:cubicBezTo>
                <a:cubicBezTo>
                  <a:pt x="4303260" y="667110"/>
                  <a:pt x="4328183" y="698138"/>
                  <a:pt x="4345780" y="733331"/>
                </a:cubicBezTo>
                <a:cubicBezTo>
                  <a:pt x="4398780" y="839331"/>
                  <a:pt x="4306938" y="657590"/>
                  <a:pt x="4427262" y="878187"/>
                </a:cubicBezTo>
                <a:cubicBezTo>
                  <a:pt x="4445369" y="911383"/>
                  <a:pt x="4461864" y="945510"/>
                  <a:pt x="4481582" y="977775"/>
                </a:cubicBezTo>
                <a:cubicBezTo>
                  <a:pt x="4495119" y="999926"/>
                  <a:pt x="4513769" y="1018725"/>
                  <a:pt x="4526850" y="1041149"/>
                </a:cubicBezTo>
                <a:cubicBezTo>
                  <a:pt x="4535039" y="1055187"/>
                  <a:pt x="4538357" y="1071565"/>
                  <a:pt x="4544957" y="1086416"/>
                </a:cubicBezTo>
                <a:cubicBezTo>
                  <a:pt x="4550438" y="1098749"/>
                  <a:pt x="4556446" y="1110867"/>
                  <a:pt x="4563063" y="1122630"/>
                </a:cubicBezTo>
                <a:cubicBezTo>
                  <a:pt x="4583617" y="1159171"/>
                  <a:pt x="4605313" y="1195058"/>
                  <a:pt x="4626438" y="1231272"/>
                </a:cubicBezTo>
                <a:cubicBezTo>
                  <a:pt x="4645279" y="1306640"/>
                  <a:pt x="4622337" y="1232125"/>
                  <a:pt x="4653598" y="1294646"/>
                </a:cubicBezTo>
                <a:cubicBezTo>
                  <a:pt x="4683668" y="1354785"/>
                  <a:pt x="4683631" y="1357583"/>
                  <a:pt x="4698865" y="1403288"/>
                </a:cubicBezTo>
                <a:cubicBezTo>
                  <a:pt x="4724706" y="1584165"/>
                  <a:pt x="4684754" y="1377066"/>
                  <a:pt x="4735079" y="1502876"/>
                </a:cubicBezTo>
                <a:cubicBezTo>
                  <a:pt x="4741896" y="1519920"/>
                  <a:pt x="4737144" y="1540222"/>
                  <a:pt x="4744133" y="1557196"/>
                </a:cubicBezTo>
                <a:cubicBezTo>
                  <a:pt x="4758531" y="1592161"/>
                  <a:pt x="4780347" y="1623589"/>
                  <a:pt x="4798454" y="1656785"/>
                </a:cubicBezTo>
                <a:cubicBezTo>
                  <a:pt x="4818928" y="1738682"/>
                  <a:pt x="4793332" y="1638004"/>
                  <a:pt x="4825614" y="1756373"/>
                </a:cubicBezTo>
                <a:cubicBezTo>
                  <a:pt x="4837941" y="1801571"/>
                  <a:pt x="4852641" y="1846235"/>
                  <a:pt x="4861828" y="1892175"/>
                </a:cubicBezTo>
                <a:cubicBezTo>
                  <a:pt x="4864846" y="1907264"/>
                  <a:pt x="4868351" y="1922264"/>
                  <a:pt x="4870881" y="1937442"/>
                </a:cubicBezTo>
                <a:cubicBezTo>
                  <a:pt x="4874389" y="1958491"/>
                  <a:pt x="4877115" y="1979664"/>
                  <a:pt x="4879935" y="2000816"/>
                </a:cubicBezTo>
                <a:cubicBezTo>
                  <a:pt x="4888225" y="2062988"/>
                  <a:pt x="4890965" y="2091039"/>
                  <a:pt x="4898042" y="2154725"/>
                </a:cubicBezTo>
                <a:cubicBezTo>
                  <a:pt x="4895024" y="2311652"/>
                  <a:pt x="4912501" y="2470320"/>
                  <a:pt x="4888988" y="2625505"/>
                </a:cubicBezTo>
                <a:cubicBezTo>
                  <a:pt x="4881464" y="2675165"/>
                  <a:pt x="4834793" y="2710085"/>
                  <a:pt x="4807507" y="2752254"/>
                </a:cubicBezTo>
                <a:cubicBezTo>
                  <a:pt x="4801596" y="2761389"/>
                  <a:pt x="4798453" y="2773378"/>
                  <a:pt x="4789400" y="2779414"/>
                </a:cubicBezTo>
                <a:cubicBezTo>
                  <a:pt x="4780347" y="2785450"/>
                  <a:pt x="4770178" y="2790079"/>
                  <a:pt x="4762240" y="2797521"/>
                </a:cubicBezTo>
                <a:cubicBezTo>
                  <a:pt x="4721764" y="2835467"/>
                  <a:pt x="4688930" y="2881926"/>
                  <a:pt x="4644545" y="2915216"/>
                </a:cubicBezTo>
                <a:cubicBezTo>
                  <a:pt x="4508909" y="3016945"/>
                  <a:pt x="4694671" y="2874954"/>
                  <a:pt x="4581170" y="2969537"/>
                </a:cubicBezTo>
                <a:cubicBezTo>
                  <a:pt x="4572811" y="2976503"/>
                  <a:pt x="4562431" y="2980754"/>
                  <a:pt x="4554010" y="2987644"/>
                </a:cubicBezTo>
                <a:cubicBezTo>
                  <a:pt x="4529182" y="3007958"/>
                  <a:pt x="4507009" y="3031458"/>
                  <a:pt x="4481582" y="3051018"/>
                </a:cubicBezTo>
                <a:cubicBezTo>
                  <a:pt x="4467634" y="3061747"/>
                  <a:pt x="4451237" y="3068853"/>
                  <a:pt x="4436315" y="3078179"/>
                </a:cubicBezTo>
                <a:cubicBezTo>
                  <a:pt x="4427088" y="3083946"/>
                  <a:pt x="4418771" y="3091195"/>
                  <a:pt x="4409155" y="3096286"/>
                </a:cubicBezTo>
                <a:cubicBezTo>
                  <a:pt x="4213933" y="3199639"/>
                  <a:pt x="4353199" y="3128252"/>
                  <a:pt x="4200925" y="3186820"/>
                </a:cubicBezTo>
                <a:cubicBezTo>
                  <a:pt x="4161693" y="3201909"/>
                  <a:pt x="4123646" y="3220540"/>
                  <a:pt x="4083230" y="3232088"/>
                </a:cubicBezTo>
                <a:cubicBezTo>
                  <a:pt x="4059836" y="3238772"/>
                  <a:pt x="4034802" y="3237141"/>
                  <a:pt x="4010802" y="3241141"/>
                </a:cubicBezTo>
                <a:cubicBezTo>
                  <a:pt x="3998528" y="3243186"/>
                  <a:pt x="3986552" y="3246776"/>
                  <a:pt x="3974588" y="3250194"/>
                </a:cubicBezTo>
                <a:cubicBezTo>
                  <a:pt x="3944293" y="3258850"/>
                  <a:pt x="3914349" y="3268699"/>
                  <a:pt x="3884054" y="3277355"/>
                </a:cubicBezTo>
                <a:cubicBezTo>
                  <a:pt x="3872090" y="3280773"/>
                  <a:pt x="3860187" y="3284865"/>
                  <a:pt x="3847840" y="3286408"/>
                </a:cubicBezTo>
                <a:cubicBezTo>
                  <a:pt x="3811781" y="3290915"/>
                  <a:pt x="3775412" y="3292444"/>
                  <a:pt x="3739198" y="3295462"/>
                </a:cubicBezTo>
                <a:cubicBezTo>
                  <a:pt x="3673911" y="3317224"/>
                  <a:pt x="3712429" y="3306877"/>
                  <a:pt x="3585289" y="3313569"/>
                </a:cubicBezTo>
                <a:cubicBezTo>
                  <a:pt x="3107208" y="3338731"/>
                  <a:pt x="3646174" y="3302753"/>
                  <a:pt x="3114509" y="3340729"/>
                </a:cubicBezTo>
                <a:lnTo>
                  <a:pt x="2526034" y="3322622"/>
                </a:lnTo>
                <a:cubicBezTo>
                  <a:pt x="2492727" y="3321307"/>
                  <a:pt x="2459730" y="3315368"/>
                  <a:pt x="2426446" y="3313569"/>
                </a:cubicBezTo>
                <a:cubicBezTo>
                  <a:pt x="2348039" y="3309331"/>
                  <a:pt x="2269519" y="3307533"/>
                  <a:pt x="2191056" y="3304515"/>
                </a:cubicBezTo>
                <a:cubicBezTo>
                  <a:pt x="2175080" y="3302518"/>
                  <a:pt x="2107048" y="3296966"/>
                  <a:pt x="2082414" y="3286408"/>
                </a:cubicBezTo>
                <a:cubicBezTo>
                  <a:pt x="1959595" y="3233770"/>
                  <a:pt x="2142513" y="3297385"/>
                  <a:pt x="2028093" y="3259248"/>
                </a:cubicBezTo>
                <a:cubicBezTo>
                  <a:pt x="2009986" y="3247177"/>
                  <a:pt x="1990490" y="3236966"/>
                  <a:pt x="1973772" y="3223034"/>
                </a:cubicBezTo>
                <a:cubicBezTo>
                  <a:pt x="1955665" y="3207945"/>
                  <a:pt x="1939811" y="3189643"/>
                  <a:pt x="1919452" y="3177767"/>
                </a:cubicBezTo>
                <a:cubicBezTo>
                  <a:pt x="1902966" y="3168150"/>
                  <a:pt x="1883238" y="3165696"/>
                  <a:pt x="1865131" y="3159660"/>
                </a:cubicBezTo>
                <a:lnTo>
                  <a:pt x="1810810" y="3141553"/>
                </a:lnTo>
                <a:cubicBezTo>
                  <a:pt x="1752652" y="3102780"/>
                  <a:pt x="1817693" y="3148706"/>
                  <a:pt x="1747436" y="3087232"/>
                </a:cubicBezTo>
                <a:cubicBezTo>
                  <a:pt x="1693550" y="3040082"/>
                  <a:pt x="1720963" y="3078866"/>
                  <a:pt x="1656901" y="3014804"/>
                </a:cubicBezTo>
                <a:cubicBezTo>
                  <a:pt x="1646232" y="3004135"/>
                  <a:pt x="1639835" y="2989806"/>
                  <a:pt x="1629741" y="2978591"/>
                </a:cubicBezTo>
                <a:cubicBezTo>
                  <a:pt x="1612611" y="2959557"/>
                  <a:pt x="1589624" y="2945577"/>
                  <a:pt x="1575420" y="2924270"/>
                </a:cubicBezTo>
                <a:cubicBezTo>
                  <a:pt x="1536651" y="2866115"/>
                  <a:pt x="1582568" y="2931145"/>
                  <a:pt x="1521099" y="2860895"/>
                </a:cubicBezTo>
                <a:cubicBezTo>
                  <a:pt x="1511163" y="2849540"/>
                  <a:pt x="1503759" y="2836138"/>
                  <a:pt x="1493939" y="2824682"/>
                </a:cubicBezTo>
                <a:cubicBezTo>
                  <a:pt x="1485606" y="2814961"/>
                  <a:pt x="1474220" y="2807940"/>
                  <a:pt x="1466778" y="2797521"/>
                </a:cubicBezTo>
                <a:cubicBezTo>
                  <a:pt x="1425008" y="2739044"/>
                  <a:pt x="1475055" y="2778896"/>
                  <a:pt x="1421511" y="2743200"/>
                </a:cubicBezTo>
                <a:cubicBezTo>
                  <a:pt x="1407551" y="2701319"/>
                  <a:pt x="1419423" y="2728995"/>
                  <a:pt x="1394351" y="2688880"/>
                </a:cubicBezTo>
                <a:cubicBezTo>
                  <a:pt x="1373200" y="2655039"/>
                  <a:pt x="1369773" y="2645419"/>
                  <a:pt x="1349083" y="2616452"/>
                </a:cubicBezTo>
                <a:cubicBezTo>
                  <a:pt x="1340313" y="2604174"/>
                  <a:pt x="1331859" y="2591594"/>
                  <a:pt x="1321923" y="2580238"/>
                </a:cubicBezTo>
                <a:cubicBezTo>
                  <a:pt x="1310681" y="2567390"/>
                  <a:pt x="1297780" y="2556095"/>
                  <a:pt x="1285709" y="2544024"/>
                </a:cubicBezTo>
                <a:cubicBezTo>
                  <a:pt x="1264953" y="2481752"/>
                  <a:pt x="1295251" y="2555473"/>
                  <a:pt x="1240442" y="2489703"/>
                </a:cubicBezTo>
                <a:cubicBezTo>
                  <a:pt x="1234333" y="2482372"/>
                  <a:pt x="1237497" y="2469874"/>
                  <a:pt x="1231388" y="2462543"/>
                </a:cubicBezTo>
                <a:cubicBezTo>
                  <a:pt x="1223011" y="2452491"/>
                  <a:pt x="1142474" y="2400249"/>
                  <a:pt x="1140854" y="2399169"/>
                </a:cubicBezTo>
                <a:lnTo>
                  <a:pt x="1086533" y="2362955"/>
                </a:lnTo>
                <a:cubicBezTo>
                  <a:pt x="1077479" y="2356919"/>
                  <a:pt x="1069695" y="2348289"/>
                  <a:pt x="1059372" y="2344848"/>
                </a:cubicBezTo>
                <a:cubicBezTo>
                  <a:pt x="1050319" y="2341830"/>
                  <a:pt x="1041419" y="2338305"/>
                  <a:pt x="1032212" y="2335794"/>
                </a:cubicBezTo>
                <a:cubicBezTo>
                  <a:pt x="989869" y="2324246"/>
                  <a:pt x="949002" y="2313658"/>
                  <a:pt x="905463" y="2308634"/>
                </a:cubicBezTo>
                <a:cubicBezTo>
                  <a:pt x="845205" y="2301681"/>
                  <a:pt x="784583" y="2298050"/>
                  <a:pt x="724394" y="2290527"/>
                </a:cubicBezTo>
                <a:cubicBezTo>
                  <a:pt x="700251" y="2287509"/>
                  <a:pt x="676240" y="2283129"/>
                  <a:pt x="651966" y="2281474"/>
                </a:cubicBezTo>
                <a:cubicBezTo>
                  <a:pt x="543409" y="2274072"/>
                  <a:pt x="434739" y="2268308"/>
                  <a:pt x="326042" y="2263367"/>
                </a:cubicBezTo>
                <a:lnTo>
                  <a:pt x="126865" y="2254313"/>
                </a:lnTo>
                <a:cubicBezTo>
                  <a:pt x="105740" y="2251295"/>
                  <a:pt x="84416" y="2249445"/>
                  <a:pt x="63491" y="2245260"/>
                </a:cubicBezTo>
                <a:cubicBezTo>
                  <a:pt x="3906" y="2233343"/>
                  <a:pt x="117" y="2266384"/>
                  <a:pt x="117" y="225431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3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9252" r="12755" b="19183"/>
          <a:stretch/>
        </p:blipFill>
        <p:spPr bwMode="auto">
          <a:xfrm>
            <a:off x="179512" y="548680"/>
            <a:ext cx="5904656" cy="314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8610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Try </a:t>
            </a:r>
            <a:r>
              <a:rPr lang="en-GB" sz="2400" b="1" dirty="0" err="1" smtClean="0"/>
              <a:t>Wubi</a:t>
            </a:r>
            <a:r>
              <a:rPr lang="en-GB" sz="2400" b="1" dirty="0"/>
              <a:t>!</a:t>
            </a:r>
            <a:endParaRPr lang="en-GB" sz="2400" b="1" dirty="0" smtClean="0"/>
          </a:p>
          <a:p>
            <a:endParaRPr lang="en-GB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It will install Ubuntu on your Windows machine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You install it like a normal program inside Windows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When you will boot your computer, you will have the choice to run Ubuntu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6444208" y="908720"/>
            <a:ext cx="1872208" cy="181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172400" y="692696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74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Take home 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lines are helpful to run programs or handle computers with no visual interface</a:t>
            </a:r>
          </a:p>
          <a:p>
            <a:endParaRPr lang="en-GB" dirty="0"/>
          </a:p>
          <a:p>
            <a:r>
              <a:rPr lang="en-GB" dirty="0" smtClean="0"/>
              <a:t>You have much more commands in the real life, helping you for a variety of tasks </a:t>
            </a:r>
            <a:r>
              <a:rPr lang="en-GB" dirty="0" smtClean="0">
                <a:sym typeface="Wingdings" pitchFamily="2" charset="2"/>
              </a:rPr>
              <a:t> Google is your friend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Install Linux on your PC: Ubuntu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5580112" y="3789040"/>
            <a:ext cx="3024336" cy="293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16416" y="3501008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1" y="4663480"/>
            <a:ext cx="2736304" cy="20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82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Samuel </a:t>
            </a:r>
            <a:r>
              <a:rPr lang="en-US" dirty="0" err="1" smtClean="0"/>
              <a:t>Croset</a:t>
            </a:r>
            <a:r>
              <a:rPr lang="en-US" dirty="0" smtClean="0"/>
              <a:t> and others at EMBL for the Unix </a:t>
            </a:r>
            <a:r>
              <a:rPr lang="en-US" smtClean="0"/>
              <a:t>introduction slides.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5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file/directory structure of Unix (+ special characters . .. ~ /)</a:t>
            </a:r>
          </a:p>
          <a:p>
            <a:r>
              <a:rPr lang="en-US" dirty="0" smtClean="0"/>
              <a:t>Knowledge of basic commands</a:t>
            </a:r>
          </a:p>
          <a:p>
            <a:r>
              <a:rPr lang="en-US" dirty="0" smtClean="0"/>
              <a:t>Pipes, redirection (| &lt; &gt;)</a:t>
            </a:r>
          </a:p>
          <a:p>
            <a:r>
              <a:rPr lang="en-US" dirty="0" smtClean="0"/>
              <a:t>Basic manipulation and filtering of text files</a:t>
            </a:r>
          </a:p>
          <a:p>
            <a:r>
              <a:rPr lang="en-US" dirty="0" err="1" smtClean="0"/>
              <a:t>Understading</a:t>
            </a:r>
            <a:r>
              <a:rPr lang="en-US" smtClean="0"/>
              <a:t> simple</a:t>
            </a:r>
            <a:r>
              <a:rPr lang="en-US" smtClean="0"/>
              <a:t> </a:t>
            </a:r>
            <a:r>
              <a:rPr lang="en-US" dirty="0" smtClean="0"/>
              <a:t>scripts (conditionals, </a:t>
            </a:r>
            <a:r>
              <a:rPr lang="en-US" dirty="0" smtClean="0"/>
              <a:t>loops, printing out things to the console)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0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Putty</a:t>
            </a:r>
            <a:endParaRPr lang="en-US" dirty="0"/>
          </a:p>
        </p:txBody>
      </p:sp>
      <p:pic>
        <p:nvPicPr>
          <p:cNvPr id="4" name="Content Placeholder 3" descr="Putty_windowsvis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r="-2750"/>
          <a:stretch>
            <a:fillRect/>
          </a:stretch>
        </p:blipFill>
        <p:spPr>
          <a:xfrm>
            <a:off x="179512" y="1340768"/>
            <a:ext cx="8870486" cy="5256584"/>
          </a:xfrm>
        </p:spPr>
      </p:pic>
    </p:spTree>
    <p:extLst>
      <p:ext uri="{BB962C8B-B14F-4D97-AF65-F5344CB8AC3E}">
        <p14:creationId xmlns:p14="http://schemas.microsoft.com/office/powerpoint/2010/main" val="376787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use terminal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learn how to work on a server, because:</a:t>
            </a:r>
          </a:p>
          <a:p>
            <a:r>
              <a:rPr lang="en-US" dirty="0" smtClean="0"/>
              <a:t>Common collaborations/projects</a:t>
            </a:r>
          </a:p>
          <a:p>
            <a:r>
              <a:rPr lang="en-US" dirty="0" smtClean="0"/>
              <a:t>More computing power</a:t>
            </a:r>
          </a:p>
          <a:p>
            <a:r>
              <a:rPr lang="en-US" dirty="0" smtClean="0"/>
              <a:t>Safer (backups)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5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4005064"/>
            <a:ext cx="8568952" cy="216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23528" y="1556792"/>
            <a:ext cx="8568952" cy="216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287849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1</a:t>
            </a:r>
            <a:endParaRPr lang="en-GB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532257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2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79118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6862</TotalTime>
  <Words>1656</Words>
  <Application>Microsoft Macintosh PowerPoint</Application>
  <PresentationFormat>On-screen Show (4:3)</PresentationFormat>
  <Paragraphs>313</Paragraphs>
  <Slides>67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Clarity</vt:lpstr>
      <vt:lpstr>Unix Introduction</vt:lpstr>
      <vt:lpstr>PowerPoint Presentation</vt:lpstr>
      <vt:lpstr>Biology in 2014</vt:lpstr>
      <vt:lpstr>Why using Unix in Biomedical Research?</vt:lpstr>
      <vt:lpstr>What do you do with Unix in Biology?</vt:lpstr>
      <vt:lpstr>OSX terminal</vt:lpstr>
      <vt:lpstr>Putty</vt:lpstr>
      <vt:lpstr>Why do we use terminal</vt:lpstr>
      <vt:lpstr>What do you do with Unix in Biology?</vt:lpstr>
      <vt:lpstr>The Shell – What the (s)hell is this?</vt:lpstr>
      <vt:lpstr>The Shell – Tips</vt:lpstr>
      <vt:lpstr>Step 0</vt:lpstr>
      <vt:lpstr>info [command]</vt:lpstr>
      <vt:lpstr>man [command]</vt:lpstr>
      <vt:lpstr>What’s going on:  top</vt:lpstr>
      <vt:lpstr>Step 1</vt:lpstr>
      <vt:lpstr>Everything’s a file</vt:lpstr>
      <vt:lpstr>ls [directory] (list)</vt:lpstr>
      <vt:lpstr>clear (clear screen)</vt:lpstr>
      <vt:lpstr>ls -al [directory] (long list)</vt:lpstr>
      <vt:lpstr>cd [directory]</vt:lpstr>
      <vt:lpstr>mkdir directory (make directory)</vt:lpstr>
      <vt:lpstr>rmdir directory (remove directory)</vt:lpstr>
      <vt:lpstr>The directories . and .. </vt:lpstr>
      <vt:lpstr>pwd (print working dir)</vt:lpstr>
      <vt:lpstr>Step 2</vt:lpstr>
      <vt:lpstr>cp file1 file2 (copy)</vt:lpstr>
      <vt:lpstr>mv file1 file2 (move)</vt:lpstr>
      <vt:lpstr>rm file (remove)</vt:lpstr>
      <vt:lpstr>scp server:file1 file2 (secure copy)</vt:lpstr>
      <vt:lpstr>wget url</vt:lpstr>
      <vt:lpstr>curl url &gt; filename</vt:lpstr>
      <vt:lpstr>Step 3</vt:lpstr>
      <vt:lpstr>less file1</vt:lpstr>
      <vt:lpstr>head [-n] file</vt:lpstr>
      <vt:lpstr>tail [-n] file</vt:lpstr>
      <vt:lpstr>wc [-lmw] file (word count)</vt:lpstr>
      <vt:lpstr>grep pattern file</vt:lpstr>
      <vt:lpstr>cut -f[number] [file]</vt:lpstr>
      <vt:lpstr>sort –u [file]</vt:lpstr>
      <vt:lpstr>uniq [–c] [file] (unique)</vt:lpstr>
      <vt:lpstr>gawk “short program” file</vt:lpstr>
      <vt:lpstr>Take home message</vt:lpstr>
      <vt:lpstr>Step 4</vt:lpstr>
      <vt:lpstr>ssh</vt:lpstr>
      <vt:lpstr>chmod a+x file</vt:lpstr>
      <vt:lpstr>configure</vt:lpstr>
      <vt:lpstr>make</vt:lpstr>
      <vt:lpstr>Step 4</vt:lpstr>
      <vt:lpstr>Chaining programs</vt:lpstr>
      <vt:lpstr>Pipes – Chaining programs</vt:lpstr>
      <vt:lpstr>Checking whether Xorg is running: top | grep ‘Xorg’</vt:lpstr>
      <vt:lpstr>Redirecting standard input &amp; output</vt:lpstr>
      <vt:lpstr>Introduction to bash scripting</vt:lpstr>
      <vt:lpstr>First script – Hello World</vt:lpstr>
      <vt:lpstr>Variables</vt:lpstr>
      <vt:lpstr>Conditionals</vt:lpstr>
      <vt:lpstr>Streams and pipes - revisited</vt:lpstr>
      <vt:lpstr>Loops</vt:lpstr>
      <vt:lpstr>How do I execute a series of commands? Bash scripting</vt:lpstr>
      <vt:lpstr>PowerPoint Presentation</vt:lpstr>
      <vt:lpstr>PowerPoint Presentation</vt:lpstr>
      <vt:lpstr>PowerPoint Presentation</vt:lpstr>
      <vt:lpstr>PowerPoint Presentation</vt:lpstr>
      <vt:lpstr>Take home message</vt:lpstr>
      <vt:lpstr>Acknowledgements</vt:lpstr>
      <vt:lpstr>Important parts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</dc:creator>
  <cp:lastModifiedBy>Janos Binder</cp:lastModifiedBy>
  <cp:revision>182</cp:revision>
  <cp:lastPrinted>2014-06-02T11:52:42Z</cp:lastPrinted>
  <dcterms:created xsi:type="dcterms:W3CDTF">2011-10-14T09:53:27Z</dcterms:created>
  <dcterms:modified xsi:type="dcterms:W3CDTF">2014-06-02T20:44:11Z</dcterms:modified>
</cp:coreProperties>
</file>